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8B684-81B6-435A-BC89-68220494218A}" v="4" dt="2025-06-25T16:04:5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baabetswe Sepanya" userId="47291cd4-c971-4dd8-89cc-220d0087374d" providerId="ADAL" clId="{D9F8B684-81B6-435A-BC89-68220494218A}"/>
    <pc:docChg chg="undo custSel modSld">
      <pc:chgData name="Kebaabetswe Sepanya" userId="47291cd4-c971-4dd8-89cc-220d0087374d" providerId="ADAL" clId="{D9F8B684-81B6-435A-BC89-68220494218A}" dt="2025-06-26T15:15:45.939" v="49" actId="20577"/>
      <pc:docMkLst>
        <pc:docMk/>
      </pc:docMkLst>
      <pc:sldChg chg="addSp delSp modSp mod setBg addAnim delDesignElem">
        <pc:chgData name="Kebaabetswe Sepanya" userId="47291cd4-c971-4dd8-89cc-220d0087374d" providerId="ADAL" clId="{D9F8B684-81B6-435A-BC89-68220494218A}" dt="2025-06-25T16:06:00.716" v="40"/>
        <pc:sldMkLst>
          <pc:docMk/>
          <pc:sldMk cId="4167884232" sldId="278"/>
        </pc:sldMkLst>
        <pc:spChg chg="mod">
          <ac:chgData name="Kebaabetswe Sepanya" userId="47291cd4-c971-4dd8-89cc-220d0087374d" providerId="ADAL" clId="{D9F8B684-81B6-435A-BC89-68220494218A}" dt="2025-06-25T16:06:00.716" v="39" actId="26606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Kebaabetswe Sepanya" userId="47291cd4-c971-4dd8-89cc-220d0087374d" providerId="ADAL" clId="{D9F8B684-81B6-435A-BC89-68220494218A}" dt="2025-06-25T16:06:00.716" v="39" actId="26606"/>
          <ac:spMkLst>
            <pc:docMk/>
            <pc:sldMk cId="4167884232" sldId="278"/>
            <ac:spMk id="3" creationId="{DB93FB3F-A8D4-46D3-A1C6-C79C64563729}"/>
          </ac:spMkLst>
        </pc:spChg>
        <pc:spChg chg="add">
          <ac:chgData name="Kebaabetswe Sepanya" userId="47291cd4-c971-4dd8-89cc-220d0087374d" providerId="ADAL" clId="{D9F8B684-81B6-435A-BC89-68220494218A}" dt="2025-06-25T16:06:00.716" v="39" actId="26606"/>
          <ac:spMkLst>
            <pc:docMk/>
            <pc:sldMk cId="4167884232" sldId="278"/>
            <ac:spMk id="10" creationId="{C885E190-58DD-42DD-A4A8-401E15C92A52}"/>
          </ac:spMkLst>
        </pc:spChg>
        <pc:spChg chg="del">
          <ac:chgData name="Kebaabetswe Sepanya" userId="47291cd4-c971-4dd8-89cc-220d0087374d" providerId="ADAL" clId="{D9F8B684-81B6-435A-BC89-68220494218A}" dt="2025-06-25T16:04:16.814" v="2"/>
          <ac:spMkLst>
            <pc:docMk/>
            <pc:sldMk cId="4167884232" sldId="278"/>
            <ac:spMk id="103" creationId="{FE469E50-3893-4ED6-92BA-2985C32B0CA6}"/>
          </ac:spMkLst>
        </pc:spChg>
        <pc:picChg chg="mod">
          <ac:chgData name="Kebaabetswe Sepanya" userId="47291cd4-c971-4dd8-89cc-220d0087374d" providerId="ADAL" clId="{D9F8B684-81B6-435A-BC89-68220494218A}" dt="2025-06-25T16:06:00.716" v="39" actId="26606"/>
          <ac:picMkLst>
            <pc:docMk/>
            <pc:sldMk cId="4167884232" sldId="278"/>
            <ac:picMk id="5" creationId="{F8A1C807-B9AD-4C9B-BF9F-60F03428998E}"/>
          </ac:picMkLst>
        </pc:picChg>
      </pc:sldChg>
      <pc:sldChg chg="addSp delSp modSp mod setBg delDesignElem">
        <pc:chgData name="Kebaabetswe Sepanya" userId="47291cd4-c971-4dd8-89cc-220d0087374d" providerId="ADAL" clId="{D9F8B684-81B6-435A-BC89-68220494218A}" dt="2025-06-25T16:05:51.395" v="38" actId="26606"/>
        <pc:sldMkLst>
          <pc:docMk/>
          <pc:sldMk cId="3220235682" sldId="279"/>
        </pc:sldMkLst>
        <pc:spChg chg="mod">
          <ac:chgData name="Kebaabetswe Sepanya" userId="47291cd4-c971-4dd8-89cc-220d0087374d" providerId="ADAL" clId="{D9F8B684-81B6-435A-BC89-68220494218A}" dt="2025-06-25T16:05:51.395" v="38" actId="26606"/>
          <ac:spMkLst>
            <pc:docMk/>
            <pc:sldMk cId="3220235682" sldId="279"/>
            <ac:spMk id="2" creationId="{89559F60-4CE1-4E2F-86EA-1B60679F1F4A}"/>
          </ac:spMkLst>
        </pc:spChg>
        <pc:spChg chg="mod">
          <ac:chgData name="Kebaabetswe Sepanya" userId="47291cd4-c971-4dd8-89cc-220d0087374d" providerId="ADAL" clId="{D9F8B684-81B6-435A-BC89-68220494218A}" dt="2025-06-25T16:05:51.395" v="38" actId="26606"/>
          <ac:spMkLst>
            <pc:docMk/>
            <pc:sldMk cId="3220235682" sldId="279"/>
            <ac:spMk id="24" creationId="{F260476B-CCA6-412B-A9C5-399C34AE6F05}"/>
          </ac:spMkLst>
        </pc:spChg>
        <pc:spChg chg="add">
          <ac:chgData name="Kebaabetswe Sepanya" userId="47291cd4-c971-4dd8-89cc-220d0087374d" providerId="ADAL" clId="{D9F8B684-81B6-435A-BC89-68220494218A}" dt="2025-06-25T16:05:51.395" v="38" actId="26606"/>
          <ac:spMkLst>
            <pc:docMk/>
            <pc:sldMk cId="3220235682" sldId="279"/>
            <ac:spMk id="29" creationId="{A01CF8E8-3809-4B79-ADEA-57B77FFFE266}"/>
          </ac:spMkLst>
        </pc:spChg>
        <pc:spChg chg="add">
          <ac:chgData name="Kebaabetswe Sepanya" userId="47291cd4-c971-4dd8-89cc-220d0087374d" providerId="ADAL" clId="{D9F8B684-81B6-435A-BC89-68220494218A}" dt="2025-06-25T16:05:51.395" v="38" actId="26606"/>
          <ac:spMkLst>
            <pc:docMk/>
            <pc:sldMk cId="3220235682" sldId="279"/>
            <ac:spMk id="31" creationId="{AC78ED9A-A000-47CC-824F-C8C0CC5B5818}"/>
          </ac:spMkLst>
        </pc:spChg>
        <pc:spChg chg="add">
          <ac:chgData name="Kebaabetswe Sepanya" userId="47291cd4-c971-4dd8-89cc-220d0087374d" providerId="ADAL" clId="{D9F8B684-81B6-435A-BC89-68220494218A}" dt="2025-06-25T16:05:51.395" v="38" actId="26606"/>
          <ac:spMkLst>
            <pc:docMk/>
            <pc:sldMk cId="3220235682" sldId="279"/>
            <ac:spMk id="33" creationId="{315158EE-2B51-42AF-83FF-5560D5B864A4}"/>
          </ac:spMkLst>
        </pc:spChg>
        <pc:spChg chg="del">
          <ac:chgData name="Kebaabetswe Sepanya" userId="47291cd4-c971-4dd8-89cc-220d0087374d" providerId="ADAL" clId="{D9F8B684-81B6-435A-BC89-68220494218A}" dt="2025-06-25T16:04:16.814" v="2"/>
          <ac:spMkLst>
            <pc:docMk/>
            <pc:sldMk cId="3220235682" sldId="279"/>
            <ac:spMk id="55" creationId="{0EF2A0DA-AE81-4A45-972E-646AC2870C2F}"/>
          </ac:spMkLst>
        </pc:spChg>
        <pc:picChg chg="mod ord">
          <ac:chgData name="Kebaabetswe Sepanya" userId="47291cd4-c971-4dd8-89cc-220d0087374d" providerId="ADAL" clId="{D9F8B684-81B6-435A-BC89-68220494218A}" dt="2025-06-25T16:05:51.395" v="38" actId="26606"/>
          <ac:picMkLst>
            <pc:docMk/>
            <pc:sldMk cId="3220235682" sldId="279"/>
            <ac:picMk id="3" creationId="{72B2D6DE-C9B5-4678-91EF-77E85F2350DA}"/>
          </ac:picMkLst>
        </pc:picChg>
        <pc:picChg chg="del">
          <ac:chgData name="Kebaabetswe Sepanya" userId="47291cd4-c971-4dd8-89cc-220d0087374d" providerId="ADAL" clId="{D9F8B684-81B6-435A-BC89-68220494218A}" dt="2025-06-25T16:04:16.814" v="2"/>
          <ac:picMkLst>
            <pc:docMk/>
            <pc:sldMk cId="3220235682" sldId="279"/>
            <ac:picMk id="57" creationId="{B536FA4E-0152-4E27-91DA-0FC22D1846BB}"/>
          </ac:picMkLst>
        </pc:picChg>
      </pc:sldChg>
      <pc:sldChg chg="addSp delSp modSp mod setBg setClrOvrMap">
        <pc:chgData name="Kebaabetswe Sepanya" userId="47291cd4-c971-4dd8-89cc-220d0087374d" providerId="ADAL" clId="{D9F8B684-81B6-435A-BC89-68220494218A}" dt="2025-06-25T16:05:37.117" v="37" actId="26606"/>
        <pc:sldMkLst>
          <pc:docMk/>
          <pc:sldMk cId="2878776483" sldId="280"/>
        </pc:sldMkLst>
        <pc:spChg chg="mo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2" creationId="{1D2D00D2-064B-D617-1DEF-D37791E36E9B}"/>
          </ac:spMkLst>
        </pc:spChg>
        <pc:spChg chg="add del mo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3" creationId="{012E88C3-51EF-219F-7D3A-E9C8B15F1056}"/>
          </ac:spMkLst>
        </pc:spChg>
        <pc:spChg chg="add del">
          <ac:chgData name="Kebaabetswe Sepanya" userId="47291cd4-c971-4dd8-89cc-220d0087374d" providerId="ADAL" clId="{D9F8B684-81B6-435A-BC89-68220494218A}" dt="2025-06-25T16:05:31.252" v="32" actId="26606"/>
          <ac:spMkLst>
            <pc:docMk/>
            <pc:sldMk cId="2878776483" sldId="280"/>
            <ac:spMk id="9" creationId="{F747F1B4-B831-4277-8AB0-32767F7EB7BF}"/>
          </ac:spMkLst>
        </pc:spChg>
        <pc:spChg chg="add del">
          <ac:chgData name="Kebaabetswe Sepanya" userId="47291cd4-c971-4dd8-89cc-220d0087374d" providerId="ADAL" clId="{D9F8B684-81B6-435A-BC89-68220494218A}" dt="2025-06-25T16:05:31.252" v="32" actId="26606"/>
          <ac:spMkLst>
            <pc:docMk/>
            <pc:sldMk cId="2878776483" sldId="280"/>
            <ac:spMk id="11" creationId="{D80CFA21-AB7C-4BEB-9BFF-05764FBBF3C6}"/>
          </ac:spMkLst>
        </pc:spChg>
        <pc:spChg chg="add del">
          <ac:chgData name="Kebaabetswe Sepanya" userId="47291cd4-c971-4dd8-89cc-220d0087374d" providerId="ADAL" clId="{D9F8B684-81B6-435A-BC89-68220494218A}" dt="2025-06-25T16:05:31.252" v="32" actId="26606"/>
          <ac:spMkLst>
            <pc:docMk/>
            <pc:sldMk cId="2878776483" sldId="280"/>
            <ac:spMk id="13" creationId="{12F7E335-851A-4CAE-B09F-E657819D4600}"/>
          </ac:spMkLst>
        </pc:spChg>
        <pc:spChg chg="add del">
          <ac:chgData name="Kebaabetswe Sepanya" userId="47291cd4-c971-4dd8-89cc-220d0087374d" providerId="ADAL" clId="{D9F8B684-81B6-435A-BC89-68220494218A}" dt="2025-06-25T16:05:31.252" v="32" actId="26606"/>
          <ac:spMkLst>
            <pc:docMk/>
            <pc:sldMk cId="2878776483" sldId="280"/>
            <ac:spMk id="15" creationId="{10B541F0-7F6E-402E-84D8-CF96EACA5FBC}"/>
          </ac:spMkLst>
        </pc:spChg>
        <pc:spChg chg="add del">
          <ac:chgData name="Kebaabetswe Sepanya" userId="47291cd4-c971-4dd8-89cc-220d0087374d" providerId="ADAL" clId="{D9F8B684-81B6-435A-BC89-68220494218A}" dt="2025-06-25T16:05:34.580" v="34" actId="26606"/>
          <ac:spMkLst>
            <pc:docMk/>
            <pc:sldMk cId="2878776483" sldId="280"/>
            <ac:spMk id="17" creationId="{4E78424C-6FD0-41F8-9CAA-5DC19C42359F}"/>
          </ac:spMkLst>
        </pc:spChg>
        <pc:spChg chg="add del">
          <ac:chgData name="Kebaabetswe Sepanya" userId="47291cd4-c971-4dd8-89cc-220d0087374d" providerId="ADAL" clId="{D9F8B684-81B6-435A-BC89-68220494218A}" dt="2025-06-25T16:05:34.580" v="34" actId="26606"/>
          <ac:spMkLst>
            <pc:docMk/>
            <pc:sldMk cId="2878776483" sldId="280"/>
            <ac:spMk id="18" creationId="{DD136760-57DC-4301-8BEA-B71AD2D13905}"/>
          </ac:spMkLst>
        </pc:spChg>
        <pc:spChg chg="add del">
          <ac:chgData name="Kebaabetswe Sepanya" userId="47291cd4-c971-4dd8-89cc-220d0087374d" providerId="ADAL" clId="{D9F8B684-81B6-435A-BC89-68220494218A}" dt="2025-06-25T16:05:34.580" v="34" actId="26606"/>
          <ac:spMkLst>
            <pc:docMk/>
            <pc:sldMk cId="2878776483" sldId="280"/>
            <ac:spMk id="19" creationId="{BDC58DEA-1307-4F44-AD47-E613D8B76A89}"/>
          </ac:spMkLst>
        </pc:spChg>
        <pc:spChg chg="add del">
          <ac:chgData name="Kebaabetswe Sepanya" userId="47291cd4-c971-4dd8-89cc-220d0087374d" providerId="ADAL" clId="{D9F8B684-81B6-435A-BC89-68220494218A}" dt="2025-06-25T16:05:34.580" v="34" actId="26606"/>
          <ac:spMkLst>
            <pc:docMk/>
            <pc:sldMk cId="2878776483" sldId="280"/>
            <ac:spMk id="20" creationId="{C99B912D-1E4B-42AF-A2BE-CFEFEC916EE7}"/>
          </ac:spMkLst>
        </pc:spChg>
        <pc:spChg chg="add del">
          <ac:chgData name="Kebaabetswe Sepanya" userId="47291cd4-c971-4dd8-89cc-220d0087374d" providerId="ADAL" clId="{D9F8B684-81B6-435A-BC89-68220494218A}" dt="2025-06-25T16:05:37.090" v="36" actId="26606"/>
          <ac:spMkLst>
            <pc:docMk/>
            <pc:sldMk cId="2878776483" sldId="280"/>
            <ac:spMk id="23" creationId="{ABE6F9A3-300E-47F5-B41C-C8C5E758DE7C}"/>
          </ac:spMkLst>
        </pc:spChg>
        <pc:spChg chg="add del">
          <ac:chgData name="Kebaabetswe Sepanya" userId="47291cd4-c971-4dd8-89cc-220d0087374d" providerId="ADAL" clId="{D9F8B684-81B6-435A-BC89-68220494218A}" dt="2025-06-25T16:05:37.090" v="36" actId="26606"/>
          <ac:spMkLst>
            <pc:docMk/>
            <pc:sldMk cId="2878776483" sldId="280"/>
            <ac:spMk id="24" creationId="{61B4701B-39FE-43B8-86AA-D6B8789C2207}"/>
          </ac:spMkLst>
        </pc:spChg>
        <pc:spChg chg="add del">
          <ac:chgData name="Kebaabetswe Sepanya" userId="47291cd4-c971-4dd8-89cc-220d0087374d" providerId="ADAL" clId="{D9F8B684-81B6-435A-BC89-68220494218A}" dt="2025-06-25T16:05:37.090" v="36" actId="26606"/>
          <ac:spMkLst>
            <pc:docMk/>
            <pc:sldMk cId="2878776483" sldId="280"/>
            <ac:spMk id="25" creationId="{E9A7EF13-49FA-4355-971A-34B065F35022}"/>
          </ac:spMkLst>
        </pc:spChg>
        <pc:spChg chg="add del">
          <ac:chgData name="Kebaabetswe Sepanya" userId="47291cd4-c971-4dd8-89cc-220d0087374d" providerId="ADAL" clId="{D9F8B684-81B6-435A-BC89-68220494218A}" dt="2025-06-25T16:05:37.090" v="36" actId="26606"/>
          <ac:spMkLst>
            <pc:docMk/>
            <pc:sldMk cId="2878776483" sldId="280"/>
            <ac:spMk id="26" creationId="{92CF3C3E-0F7B-4F0C-8EBD-BDD38E9C66F5}"/>
          </ac:spMkLst>
        </pc:spChg>
        <pc:spChg chg="ad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29" creationId="{F747F1B4-B831-4277-8AB0-32767F7EB7BF}"/>
          </ac:spMkLst>
        </pc:spChg>
        <pc:spChg chg="ad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30" creationId="{D80CFA21-AB7C-4BEB-9BFF-05764FBBF3C6}"/>
          </ac:spMkLst>
        </pc:spChg>
        <pc:spChg chg="ad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31" creationId="{12F7E335-851A-4CAE-B09F-E657819D4600}"/>
          </ac:spMkLst>
        </pc:spChg>
        <pc:spChg chg="add">
          <ac:chgData name="Kebaabetswe Sepanya" userId="47291cd4-c971-4dd8-89cc-220d0087374d" providerId="ADAL" clId="{D9F8B684-81B6-435A-BC89-68220494218A}" dt="2025-06-25T16:05:37.117" v="37" actId="26606"/>
          <ac:spMkLst>
            <pc:docMk/>
            <pc:sldMk cId="2878776483" sldId="280"/>
            <ac:spMk id="32" creationId="{10B541F0-7F6E-402E-84D8-CF96EACA5FBC}"/>
          </ac:spMkLst>
        </pc:spChg>
        <pc:graphicFrameChg chg="add del">
          <ac:chgData name="Kebaabetswe Sepanya" userId="47291cd4-c971-4dd8-89cc-220d0087374d" providerId="ADAL" clId="{D9F8B684-81B6-435A-BC89-68220494218A}" dt="2025-06-25T16:05:31.252" v="32" actId="26606"/>
          <ac:graphicFrameMkLst>
            <pc:docMk/>
            <pc:sldMk cId="2878776483" sldId="280"/>
            <ac:graphicFrameMk id="5" creationId="{2324C13F-853A-ADDB-E530-325D80DE74A8}"/>
          </ac:graphicFrameMkLst>
        </pc:graphicFrameChg>
        <pc:graphicFrameChg chg="add del">
          <ac:chgData name="Kebaabetswe Sepanya" userId="47291cd4-c971-4dd8-89cc-220d0087374d" providerId="ADAL" clId="{D9F8B684-81B6-435A-BC89-68220494218A}" dt="2025-06-25T16:05:34.580" v="34" actId="26606"/>
          <ac:graphicFrameMkLst>
            <pc:docMk/>
            <pc:sldMk cId="2878776483" sldId="280"/>
            <ac:graphicFrameMk id="21" creationId="{EAE75C7B-03DD-B669-F16C-06083A574D26}"/>
          </ac:graphicFrameMkLst>
        </pc:graphicFrameChg>
        <pc:graphicFrameChg chg="add del">
          <ac:chgData name="Kebaabetswe Sepanya" userId="47291cd4-c971-4dd8-89cc-220d0087374d" providerId="ADAL" clId="{D9F8B684-81B6-435A-BC89-68220494218A}" dt="2025-06-25T16:05:37.090" v="36" actId="26606"/>
          <ac:graphicFrameMkLst>
            <pc:docMk/>
            <pc:sldMk cId="2878776483" sldId="280"/>
            <ac:graphicFrameMk id="27" creationId="{0A5D9539-1B9B-E43E-BA80-714D4A9D797D}"/>
          </ac:graphicFrameMkLst>
        </pc:graphicFrameChg>
        <pc:graphicFrameChg chg="add">
          <ac:chgData name="Kebaabetswe Sepanya" userId="47291cd4-c971-4dd8-89cc-220d0087374d" providerId="ADAL" clId="{D9F8B684-81B6-435A-BC89-68220494218A}" dt="2025-06-25T16:05:37.117" v="37" actId="26606"/>
          <ac:graphicFrameMkLst>
            <pc:docMk/>
            <pc:sldMk cId="2878776483" sldId="280"/>
            <ac:graphicFrameMk id="33" creationId="{2324C13F-853A-ADDB-E530-325D80DE74A8}"/>
          </ac:graphicFrameMkLst>
        </pc:graphicFrameChg>
      </pc:sldChg>
      <pc:sldChg chg="addSp delSp modSp mod setBg setClrOvrMap">
        <pc:chgData name="Kebaabetswe Sepanya" userId="47291cd4-c971-4dd8-89cc-220d0087374d" providerId="ADAL" clId="{D9F8B684-81B6-435A-BC89-68220494218A}" dt="2025-06-25T16:06:12.882" v="43" actId="26606"/>
        <pc:sldMkLst>
          <pc:docMk/>
          <pc:sldMk cId="1422371752" sldId="281"/>
        </pc:sldMkLst>
        <pc:spChg chg="mo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2" creationId="{4BCAB89B-45E0-7FC2-075E-A13B5861258A}"/>
          </ac:spMkLst>
        </pc:spChg>
        <pc:spChg chg="add del mo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3" creationId="{D5944241-8477-4A56-42E9-C152BE33E777}"/>
          </ac:spMkLst>
        </pc:spChg>
        <pc:spChg chg="ad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9" creationId="{47AEA421-5F29-4BA7-9360-2501B5987921}"/>
          </ac:spMkLst>
        </pc:spChg>
        <pc:spChg chg="ad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11" creationId="{9348F0CB-4904-4DEF-BDD4-ADEC2DCCCBD7}"/>
          </ac:spMkLst>
        </pc:spChg>
        <pc:spChg chg="ad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13" creationId="{1583E1B8-79B3-49BB-8704-58E4AB1AF213}"/>
          </ac:spMkLst>
        </pc:spChg>
        <pc:spChg chg="add">
          <ac:chgData name="Kebaabetswe Sepanya" userId="47291cd4-c971-4dd8-89cc-220d0087374d" providerId="ADAL" clId="{D9F8B684-81B6-435A-BC89-68220494218A}" dt="2025-06-25T16:06:12.882" v="43" actId="26606"/>
          <ac:spMkLst>
            <pc:docMk/>
            <pc:sldMk cId="1422371752" sldId="281"/>
            <ac:spMk id="15" creationId="{7BB34D5F-2B87-438E-8236-69C6068D47A4}"/>
          </ac:spMkLst>
        </pc:spChg>
        <pc:graphicFrameChg chg="add del">
          <ac:chgData name="Kebaabetswe Sepanya" userId="47291cd4-c971-4dd8-89cc-220d0087374d" providerId="ADAL" clId="{D9F8B684-81B6-435A-BC89-68220494218A}" dt="2025-06-25T16:06:12.849" v="42" actId="26606"/>
          <ac:graphicFrameMkLst>
            <pc:docMk/>
            <pc:sldMk cId="1422371752" sldId="281"/>
            <ac:graphicFrameMk id="5" creationId="{99937C40-29FB-FA63-4198-87DCCEF1C828}"/>
          </ac:graphicFrameMkLst>
        </pc:graphicFrameChg>
        <pc:graphicFrameChg chg="add">
          <ac:chgData name="Kebaabetswe Sepanya" userId="47291cd4-c971-4dd8-89cc-220d0087374d" providerId="ADAL" clId="{D9F8B684-81B6-435A-BC89-68220494218A}" dt="2025-06-25T16:06:12.882" v="43" actId="26606"/>
          <ac:graphicFrameMkLst>
            <pc:docMk/>
            <pc:sldMk cId="1422371752" sldId="281"/>
            <ac:graphicFrameMk id="7" creationId="{F73995CD-01A0-229F-433C-62FB209BEB5D}"/>
          </ac:graphicFrameMkLst>
        </pc:graphicFrameChg>
      </pc:sldChg>
      <pc:sldChg chg="addSp delSp modSp mod setBg setClrOvrMap">
        <pc:chgData name="Kebaabetswe Sepanya" userId="47291cd4-c971-4dd8-89cc-220d0087374d" providerId="ADAL" clId="{D9F8B684-81B6-435A-BC89-68220494218A}" dt="2025-06-26T15:15:45.939" v="49" actId="20577"/>
        <pc:sldMkLst>
          <pc:docMk/>
          <pc:sldMk cId="2078975535" sldId="282"/>
        </pc:sldMkLst>
        <pc:spChg chg="mod">
          <ac:chgData name="Kebaabetswe Sepanya" userId="47291cd4-c971-4dd8-89cc-220d0087374d" providerId="ADAL" clId="{D9F8B684-81B6-435A-BC89-68220494218A}" dt="2025-06-26T15:15:45.939" v="49" actId="20577"/>
          <ac:spMkLst>
            <pc:docMk/>
            <pc:sldMk cId="2078975535" sldId="282"/>
            <ac:spMk id="2" creationId="{CC54EC83-9E93-767E-B30A-586AB6263787}"/>
          </ac:spMkLst>
        </pc:spChg>
        <pc:spChg chg="add del mod">
          <ac:chgData name="Kebaabetswe Sepanya" userId="47291cd4-c971-4dd8-89cc-220d0087374d" providerId="ADAL" clId="{D9F8B684-81B6-435A-BC89-68220494218A}" dt="2025-06-25T16:05:02.717" v="30" actId="26606"/>
          <ac:spMkLst>
            <pc:docMk/>
            <pc:sldMk cId="2078975535" sldId="282"/>
            <ac:spMk id="3" creationId="{1AFFEB9A-BFC9-0419-DAE5-8076EEB8B1B1}"/>
          </ac:spMkLst>
        </pc:spChg>
        <pc:spChg chg="add">
          <ac:chgData name="Kebaabetswe Sepanya" userId="47291cd4-c971-4dd8-89cc-220d0087374d" providerId="ADAL" clId="{D9F8B684-81B6-435A-BC89-68220494218A}" dt="2025-06-25T16:05:02.717" v="30" actId="26606"/>
          <ac:spMkLst>
            <pc:docMk/>
            <pc:sldMk cId="2078975535" sldId="282"/>
            <ac:spMk id="9" creationId="{F747F1B4-B831-4277-8AB0-32767F7EB7BF}"/>
          </ac:spMkLst>
        </pc:spChg>
        <pc:spChg chg="add">
          <ac:chgData name="Kebaabetswe Sepanya" userId="47291cd4-c971-4dd8-89cc-220d0087374d" providerId="ADAL" clId="{D9F8B684-81B6-435A-BC89-68220494218A}" dt="2025-06-25T16:05:02.717" v="30" actId="26606"/>
          <ac:spMkLst>
            <pc:docMk/>
            <pc:sldMk cId="2078975535" sldId="282"/>
            <ac:spMk id="11" creationId="{D80CFA21-AB7C-4BEB-9BFF-05764FBBF3C6}"/>
          </ac:spMkLst>
        </pc:spChg>
        <pc:spChg chg="add">
          <ac:chgData name="Kebaabetswe Sepanya" userId="47291cd4-c971-4dd8-89cc-220d0087374d" providerId="ADAL" clId="{D9F8B684-81B6-435A-BC89-68220494218A}" dt="2025-06-25T16:05:02.717" v="30" actId="26606"/>
          <ac:spMkLst>
            <pc:docMk/>
            <pc:sldMk cId="2078975535" sldId="282"/>
            <ac:spMk id="13" creationId="{12F7E335-851A-4CAE-B09F-E657819D4600}"/>
          </ac:spMkLst>
        </pc:spChg>
        <pc:spChg chg="add">
          <ac:chgData name="Kebaabetswe Sepanya" userId="47291cd4-c971-4dd8-89cc-220d0087374d" providerId="ADAL" clId="{D9F8B684-81B6-435A-BC89-68220494218A}" dt="2025-06-25T16:05:02.717" v="30" actId="26606"/>
          <ac:spMkLst>
            <pc:docMk/>
            <pc:sldMk cId="2078975535" sldId="282"/>
            <ac:spMk id="15" creationId="{10B541F0-7F6E-402E-84D8-CF96EACA5FBC}"/>
          </ac:spMkLst>
        </pc:spChg>
        <pc:graphicFrameChg chg="add del">
          <ac:chgData name="Kebaabetswe Sepanya" userId="47291cd4-c971-4dd8-89cc-220d0087374d" providerId="ADAL" clId="{D9F8B684-81B6-435A-BC89-68220494218A}" dt="2025-06-25T16:05:02.696" v="29" actId="26606"/>
          <ac:graphicFrameMkLst>
            <pc:docMk/>
            <pc:sldMk cId="2078975535" sldId="282"/>
            <ac:graphicFrameMk id="5" creationId="{82D59646-DC39-E319-6A78-C71917EA92BB}"/>
          </ac:graphicFrameMkLst>
        </pc:graphicFrameChg>
        <pc:graphicFrameChg chg="add">
          <ac:chgData name="Kebaabetswe Sepanya" userId="47291cd4-c971-4dd8-89cc-220d0087374d" providerId="ADAL" clId="{D9F8B684-81B6-435A-BC89-68220494218A}" dt="2025-06-25T16:05:02.717" v="30" actId="26606"/>
          <ac:graphicFrameMkLst>
            <pc:docMk/>
            <pc:sldMk cId="2078975535" sldId="282"/>
            <ac:graphicFrameMk id="7" creationId="{DE308A6C-8676-F3A6-CD96-1C378DF6084D}"/>
          </ac:graphicFrameMkLst>
        </pc:graphicFrameChg>
      </pc:sldChg>
      <pc:sldChg chg="addSp delSp modSp mod setBg setClrOvrMap">
        <pc:chgData name="Kebaabetswe Sepanya" userId="47291cd4-c971-4dd8-89cc-220d0087374d" providerId="ADAL" clId="{D9F8B684-81B6-435A-BC89-68220494218A}" dt="2025-06-25T16:06:31.548" v="46" actId="26606"/>
        <pc:sldMkLst>
          <pc:docMk/>
          <pc:sldMk cId="3459374988" sldId="283"/>
        </pc:sldMkLst>
        <pc:spChg chg="mo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2" creationId="{214924E4-E7FB-E005-D6DA-CF45EDA30E96}"/>
          </ac:spMkLst>
        </pc:spChg>
        <pc:spChg chg="add del mo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3" creationId="{09431F8C-F08A-1FDE-493F-3B2AB4099675}"/>
          </ac:spMkLst>
        </pc:spChg>
        <pc:spChg chg="ad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9" creationId="{47AEA421-5F29-4BA7-9360-2501B5987921}"/>
          </ac:spMkLst>
        </pc:spChg>
        <pc:spChg chg="ad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11" creationId="{9348F0CB-4904-4DEF-BDD4-ADEC2DCCCBD7}"/>
          </ac:spMkLst>
        </pc:spChg>
        <pc:spChg chg="ad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13" creationId="{1583E1B8-79B3-49BB-8704-58E4AB1AF213}"/>
          </ac:spMkLst>
        </pc:spChg>
        <pc:spChg chg="add">
          <ac:chgData name="Kebaabetswe Sepanya" userId="47291cd4-c971-4dd8-89cc-220d0087374d" providerId="ADAL" clId="{D9F8B684-81B6-435A-BC89-68220494218A}" dt="2025-06-25T16:06:31.548" v="46" actId="26606"/>
          <ac:spMkLst>
            <pc:docMk/>
            <pc:sldMk cId="3459374988" sldId="283"/>
            <ac:spMk id="15" creationId="{7BB34D5F-2B87-438E-8236-69C6068D47A4}"/>
          </ac:spMkLst>
        </pc:spChg>
        <pc:graphicFrameChg chg="add del">
          <ac:chgData name="Kebaabetswe Sepanya" userId="47291cd4-c971-4dd8-89cc-220d0087374d" providerId="ADAL" clId="{D9F8B684-81B6-435A-BC89-68220494218A}" dt="2025-06-25T16:06:31.518" v="45" actId="26606"/>
          <ac:graphicFrameMkLst>
            <pc:docMk/>
            <pc:sldMk cId="3459374988" sldId="283"/>
            <ac:graphicFrameMk id="5" creationId="{1ED3DD7E-E7AA-3626-20AB-B70A51B21FBE}"/>
          </ac:graphicFrameMkLst>
        </pc:graphicFrameChg>
        <pc:graphicFrameChg chg="add">
          <ac:chgData name="Kebaabetswe Sepanya" userId="47291cd4-c971-4dd8-89cc-220d0087374d" providerId="ADAL" clId="{D9F8B684-81B6-435A-BC89-68220494218A}" dt="2025-06-25T16:06:31.548" v="46" actId="26606"/>
          <ac:graphicFrameMkLst>
            <pc:docMk/>
            <pc:sldMk cId="3459374988" sldId="283"/>
            <ac:graphicFrameMk id="7" creationId="{19195580-0F00-0D4E-E709-FFB6C866C450}"/>
          </ac:graphicFrameMkLst>
        </pc:graphicFrameChg>
      </pc:sldChg>
      <pc:sldChg chg="addSp delSp modSp mod setBg setClrOvrMap">
        <pc:chgData name="Kebaabetswe Sepanya" userId="47291cd4-c971-4dd8-89cc-220d0087374d" providerId="ADAL" clId="{D9F8B684-81B6-435A-BC89-68220494218A}" dt="2025-06-25T16:06:36.990" v="47" actId="26606"/>
        <pc:sldMkLst>
          <pc:docMk/>
          <pc:sldMk cId="1965628117" sldId="284"/>
        </pc:sldMkLst>
        <pc:spChg chg="mo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2" creationId="{27E12061-4A66-3D37-09E3-7CCB1BFAECED}"/>
          </ac:spMkLst>
        </pc:spChg>
        <pc:spChg chg="del mo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3" creationId="{04F195DC-57A5-B058-68EA-B000081933B4}"/>
          </ac:spMkLst>
        </pc:spChg>
        <pc:spChg chg="ad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9" creationId="{47AEA421-5F29-4BA7-9360-2501B5987921}"/>
          </ac:spMkLst>
        </pc:spChg>
        <pc:spChg chg="ad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11" creationId="{9348F0CB-4904-4DEF-BDD4-ADEC2DCCCBD7}"/>
          </ac:spMkLst>
        </pc:spChg>
        <pc:spChg chg="ad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13" creationId="{1583E1B8-79B3-49BB-8704-58E4AB1AF213}"/>
          </ac:spMkLst>
        </pc:spChg>
        <pc:spChg chg="add">
          <ac:chgData name="Kebaabetswe Sepanya" userId="47291cd4-c971-4dd8-89cc-220d0087374d" providerId="ADAL" clId="{D9F8B684-81B6-435A-BC89-68220494218A}" dt="2025-06-25T16:06:36.990" v="47" actId="26606"/>
          <ac:spMkLst>
            <pc:docMk/>
            <pc:sldMk cId="1965628117" sldId="284"/>
            <ac:spMk id="15" creationId="{7BB34D5F-2B87-438E-8236-69C6068D47A4}"/>
          </ac:spMkLst>
        </pc:spChg>
        <pc:graphicFrameChg chg="add">
          <ac:chgData name="Kebaabetswe Sepanya" userId="47291cd4-c971-4dd8-89cc-220d0087374d" providerId="ADAL" clId="{D9F8B684-81B6-435A-BC89-68220494218A}" dt="2025-06-25T16:06:36.990" v="47" actId="26606"/>
          <ac:graphicFrameMkLst>
            <pc:docMk/>
            <pc:sldMk cId="1965628117" sldId="284"/>
            <ac:graphicFrameMk id="5" creationId="{85E08552-E22C-AB06-EF45-29DFB594D5A7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C7248-6177-4CBC-BE7E-2B739B6932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CB0965-D8E2-4A15-B2B1-3E2EF81BD4E9}">
      <dgm:prSet/>
      <dgm:spPr/>
      <dgm:t>
        <a:bodyPr/>
        <a:lstStyle/>
        <a:p>
          <a:r>
            <a:rPr lang="en-US"/>
            <a:t>All test cases are executed manually.</a:t>
          </a:r>
        </a:p>
      </dgm:t>
    </dgm:pt>
    <dgm:pt modelId="{AB7E2E2B-B973-495B-8718-9F44CDD04576}" type="parTrans" cxnId="{6575D8D2-8425-4F0A-9EE3-9A2378A5910A}">
      <dgm:prSet/>
      <dgm:spPr/>
      <dgm:t>
        <a:bodyPr/>
        <a:lstStyle/>
        <a:p>
          <a:endParaRPr lang="en-US"/>
        </a:p>
      </dgm:t>
    </dgm:pt>
    <dgm:pt modelId="{09E69D4F-8010-4C81-8907-AD139AAA104C}" type="sibTrans" cxnId="{6575D8D2-8425-4F0A-9EE3-9A2378A5910A}">
      <dgm:prSet/>
      <dgm:spPr/>
      <dgm:t>
        <a:bodyPr/>
        <a:lstStyle/>
        <a:p>
          <a:endParaRPr lang="en-US"/>
        </a:p>
      </dgm:t>
    </dgm:pt>
    <dgm:pt modelId="{704D051D-45E6-49A8-ACD9-CB464E91B216}">
      <dgm:prSet/>
      <dgm:spPr/>
      <dgm:t>
        <a:bodyPr/>
        <a:lstStyle/>
        <a:p>
          <a:r>
            <a:rPr lang="en-US"/>
            <a:t>Regression testing is time-consuming.</a:t>
          </a:r>
        </a:p>
      </dgm:t>
    </dgm:pt>
    <dgm:pt modelId="{55F4FE81-3FC9-4D4C-A5D6-398C000F16C0}" type="parTrans" cxnId="{73616A55-00CF-4554-B37E-51F604EE418E}">
      <dgm:prSet/>
      <dgm:spPr/>
      <dgm:t>
        <a:bodyPr/>
        <a:lstStyle/>
        <a:p>
          <a:endParaRPr lang="en-US"/>
        </a:p>
      </dgm:t>
    </dgm:pt>
    <dgm:pt modelId="{7C1618FD-BA4C-4886-AAE7-21ECAEE2CA71}" type="sibTrans" cxnId="{73616A55-00CF-4554-B37E-51F604EE418E}">
      <dgm:prSet/>
      <dgm:spPr/>
      <dgm:t>
        <a:bodyPr/>
        <a:lstStyle/>
        <a:p>
          <a:endParaRPr lang="en-US"/>
        </a:p>
      </dgm:t>
    </dgm:pt>
    <dgm:pt modelId="{0F3479E4-2156-4CE6-B046-1076A9D195DF}">
      <dgm:prSet/>
      <dgm:spPr/>
      <dgm:t>
        <a:bodyPr/>
        <a:lstStyle/>
        <a:p>
          <a:r>
            <a:rPr lang="en-US"/>
            <a:t>High risk of human error.</a:t>
          </a:r>
        </a:p>
      </dgm:t>
    </dgm:pt>
    <dgm:pt modelId="{91D7A328-A3EC-4B58-84DD-91A06B580AA3}" type="parTrans" cxnId="{5AE1E8D2-6A16-4012-96AE-ECBE68799CA3}">
      <dgm:prSet/>
      <dgm:spPr/>
      <dgm:t>
        <a:bodyPr/>
        <a:lstStyle/>
        <a:p>
          <a:endParaRPr lang="en-US"/>
        </a:p>
      </dgm:t>
    </dgm:pt>
    <dgm:pt modelId="{F428CCC0-EBE5-4578-AF37-F9F9F1246612}" type="sibTrans" cxnId="{5AE1E8D2-6A16-4012-96AE-ECBE68799CA3}">
      <dgm:prSet/>
      <dgm:spPr/>
      <dgm:t>
        <a:bodyPr/>
        <a:lstStyle/>
        <a:p>
          <a:endParaRPr lang="en-US"/>
        </a:p>
      </dgm:t>
    </dgm:pt>
    <dgm:pt modelId="{C5819EB4-1E1B-49A7-8DE3-9854AD5FF01C}">
      <dgm:prSet/>
      <dgm:spPr/>
      <dgm:t>
        <a:bodyPr/>
        <a:lstStyle/>
        <a:p>
          <a:r>
            <a:rPr lang="en-US"/>
            <a:t>Difficult to scale and maintain consistency.</a:t>
          </a:r>
        </a:p>
      </dgm:t>
    </dgm:pt>
    <dgm:pt modelId="{B13CCC3A-5231-4CA0-8A32-4CB20EDE07B0}" type="parTrans" cxnId="{1B69BBF5-198D-4B77-91AA-6062BB415F16}">
      <dgm:prSet/>
      <dgm:spPr/>
      <dgm:t>
        <a:bodyPr/>
        <a:lstStyle/>
        <a:p>
          <a:endParaRPr lang="en-US"/>
        </a:p>
      </dgm:t>
    </dgm:pt>
    <dgm:pt modelId="{8254D70F-E569-49FC-A285-76B3E6306CFF}" type="sibTrans" cxnId="{1B69BBF5-198D-4B77-91AA-6062BB415F16}">
      <dgm:prSet/>
      <dgm:spPr/>
      <dgm:t>
        <a:bodyPr/>
        <a:lstStyle/>
        <a:p>
          <a:endParaRPr lang="en-US"/>
        </a:p>
      </dgm:t>
    </dgm:pt>
    <dgm:pt modelId="{A54FC525-1EDE-45C0-A1C0-A6F4CCB7F314}" type="pres">
      <dgm:prSet presAssocID="{7CBC7248-6177-4CBC-BE7E-2B739B693258}" presName="outerComposite" presStyleCnt="0">
        <dgm:presLayoutVars>
          <dgm:chMax val="5"/>
          <dgm:dir/>
          <dgm:resizeHandles val="exact"/>
        </dgm:presLayoutVars>
      </dgm:prSet>
      <dgm:spPr/>
    </dgm:pt>
    <dgm:pt modelId="{085DFA56-5040-4892-B0C6-647E8F6466BB}" type="pres">
      <dgm:prSet presAssocID="{7CBC7248-6177-4CBC-BE7E-2B739B693258}" presName="dummyMaxCanvas" presStyleCnt="0">
        <dgm:presLayoutVars/>
      </dgm:prSet>
      <dgm:spPr/>
    </dgm:pt>
    <dgm:pt modelId="{FC5F8A2D-E182-4290-9430-1B23BA035C8D}" type="pres">
      <dgm:prSet presAssocID="{7CBC7248-6177-4CBC-BE7E-2B739B693258}" presName="FourNodes_1" presStyleLbl="node1" presStyleIdx="0" presStyleCnt="4">
        <dgm:presLayoutVars>
          <dgm:bulletEnabled val="1"/>
        </dgm:presLayoutVars>
      </dgm:prSet>
      <dgm:spPr/>
    </dgm:pt>
    <dgm:pt modelId="{EF0D6DA1-22B5-4AB5-A150-DF89A78D1B79}" type="pres">
      <dgm:prSet presAssocID="{7CBC7248-6177-4CBC-BE7E-2B739B693258}" presName="FourNodes_2" presStyleLbl="node1" presStyleIdx="1" presStyleCnt="4">
        <dgm:presLayoutVars>
          <dgm:bulletEnabled val="1"/>
        </dgm:presLayoutVars>
      </dgm:prSet>
      <dgm:spPr/>
    </dgm:pt>
    <dgm:pt modelId="{A1509A99-C993-4D1C-B7EB-D78557781909}" type="pres">
      <dgm:prSet presAssocID="{7CBC7248-6177-4CBC-BE7E-2B739B693258}" presName="FourNodes_3" presStyleLbl="node1" presStyleIdx="2" presStyleCnt="4">
        <dgm:presLayoutVars>
          <dgm:bulletEnabled val="1"/>
        </dgm:presLayoutVars>
      </dgm:prSet>
      <dgm:spPr/>
    </dgm:pt>
    <dgm:pt modelId="{5DAA9A5F-F416-40B3-8FC7-F28375DBA945}" type="pres">
      <dgm:prSet presAssocID="{7CBC7248-6177-4CBC-BE7E-2B739B693258}" presName="FourNodes_4" presStyleLbl="node1" presStyleIdx="3" presStyleCnt="4">
        <dgm:presLayoutVars>
          <dgm:bulletEnabled val="1"/>
        </dgm:presLayoutVars>
      </dgm:prSet>
      <dgm:spPr/>
    </dgm:pt>
    <dgm:pt modelId="{32261612-39F2-4036-A982-861E1A223718}" type="pres">
      <dgm:prSet presAssocID="{7CBC7248-6177-4CBC-BE7E-2B739B693258}" presName="FourConn_1-2" presStyleLbl="fgAccFollowNode1" presStyleIdx="0" presStyleCnt="3">
        <dgm:presLayoutVars>
          <dgm:bulletEnabled val="1"/>
        </dgm:presLayoutVars>
      </dgm:prSet>
      <dgm:spPr/>
    </dgm:pt>
    <dgm:pt modelId="{381F06E5-3875-4015-91E8-EBB7B35C5470}" type="pres">
      <dgm:prSet presAssocID="{7CBC7248-6177-4CBC-BE7E-2B739B693258}" presName="FourConn_2-3" presStyleLbl="fgAccFollowNode1" presStyleIdx="1" presStyleCnt="3">
        <dgm:presLayoutVars>
          <dgm:bulletEnabled val="1"/>
        </dgm:presLayoutVars>
      </dgm:prSet>
      <dgm:spPr/>
    </dgm:pt>
    <dgm:pt modelId="{072A5585-C3A7-463A-9494-23F89FB6C419}" type="pres">
      <dgm:prSet presAssocID="{7CBC7248-6177-4CBC-BE7E-2B739B693258}" presName="FourConn_3-4" presStyleLbl="fgAccFollowNode1" presStyleIdx="2" presStyleCnt="3">
        <dgm:presLayoutVars>
          <dgm:bulletEnabled val="1"/>
        </dgm:presLayoutVars>
      </dgm:prSet>
      <dgm:spPr/>
    </dgm:pt>
    <dgm:pt modelId="{36320C40-D40A-4849-8784-CDB5FE8AF6E7}" type="pres">
      <dgm:prSet presAssocID="{7CBC7248-6177-4CBC-BE7E-2B739B693258}" presName="FourNodes_1_text" presStyleLbl="node1" presStyleIdx="3" presStyleCnt="4">
        <dgm:presLayoutVars>
          <dgm:bulletEnabled val="1"/>
        </dgm:presLayoutVars>
      </dgm:prSet>
      <dgm:spPr/>
    </dgm:pt>
    <dgm:pt modelId="{E51F786C-5778-48A6-BBF4-F3D4F82B3627}" type="pres">
      <dgm:prSet presAssocID="{7CBC7248-6177-4CBC-BE7E-2B739B693258}" presName="FourNodes_2_text" presStyleLbl="node1" presStyleIdx="3" presStyleCnt="4">
        <dgm:presLayoutVars>
          <dgm:bulletEnabled val="1"/>
        </dgm:presLayoutVars>
      </dgm:prSet>
      <dgm:spPr/>
    </dgm:pt>
    <dgm:pt modelId="{DB081902-7413-40D8-9E6C-0BE996422461}" type="pres">
      <dgm:prSet presAssocID="{7CBC7248-6177-4CBC-BE7E-2B739B693258}" presName="FourNodes_3_text" presStyleLbl="node1" presStyleIdx="3" presStyleCnt="4">
        <dgm:presLayoutVars>
          <dgm:bulletEnabled val="1"/>
        </dgm:presLayoutVars>
      </dgm:prSet>
      <dgm:spPr/>
    </dgm:pt>
    <dgm:pt modelId="{6C3EDC18-DA7C-4522-A684-0E189AC733CA}" type="pres">
      <dgm:prSet presAssocID="{7CBC7248-6177-4CBC-BE7E-2B739B69325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D1FF540-CAC5-4AA6-B76A-E34031BD97A8}" type="presOf" srcId="{18CB0965-D8E2-4A15-B2B1-3E2EF81BD4E9}" destId="{FC5F8A2D-E182-4290-9430-1B23BA035C8D}" srcOrd="0" destOrd="0" presId="urn:microsoft.com/office/officeart/2005/8/layout/vProcess5"/>
    <dgm:cxn modelId="{72674A68-B8E9-4F7A-8A00-5B4801DAF487}" type="presOf" srcId="{7C1618FD-BA4C-4886-AAE7-21ECAEE2CA71}" destId="{381F06E5-3875-4015-91E8-EBB7B35C5470}" srcOrd="0" destOrd="0" presId="urn:microsoft.com/office/officeart/2005/8/layout/vProcess5"/>
    <dgm:cxn modelId="{73616A55-00CF-4554-B37E-51F604EE418E}" srcId="{7CBC7248-6177-4CBC-BE7E-2B739B693258}" destId="{704D051D-45E6-49A8-ACD9-CB464E91B216}" srcOrd="1" destOrd="0" parTransId="{55F4FE81-3FC9-4D4C-A5D6-398C000F16C0}" sibTransId="{7C1618FD-BA4C-4886-AAE7-21ECAEE2CA71}"/>
    <dgm:cxn modelId="{8FEB8058-1EBE-49CB-BAE9-877AC839F2A0}" type="presOf" srcId="{704D051D-45E6-49A8-ACD9-CB464E91B216}" destId="{E51F786C-5778-48A6-BBF4-F3D4F82B3627}" srcOrd="1" destOrd="0" presId="urn:microsoft.com/office/officeart/2005/8/layout/vProcess5"/>
    <dgm:cxn modelId="{FD285189-D258-410B-95C4-3106B5BBB576}" type="presOf" srcId="{09E69D4F-8010-4C81-8907-AD139AAA104C}" destId="{32261612-39F2-4036-A982-861E1A223718}" srcOrd="0" destOrd="0" presId="urn:microsoft.com/office/officeart/2005/8/layout/vProcess5"/>
    <dgm:cxn modelId="{F639D698-95BB-49ED-BB68-4BD08610F544}" type="presOf" srcId="{C5819EB4-1E1B-49A7-8DE3-9854AD5FF01C}" destId="{6C3EDC18-DA7C-4522-A684-0E189AC733CA}" srcOrd="1" destOrd="0" presId="urn:microsoft.com/office/officeart/2005/8/layout/vProcess5"/>
    <dgm:cxn modelId="{5663829F-6E38-41D9-8D2B-A918B74F3E58}" type="presOf" srcId="{7CBC7248-6177-4CBC-BE7E-2B739B693258}" destId="{A54FC525-1EDE-45C0-A1C0-A6F4CCB7F314}" srcOrd="0" destOrd="0" presId="urn:microsoft.com/office/officeart/2005/8/layout/vProcess5"/>
    <dgm:cxn modelId="{D09F1DA5-BB43-4EFC-A3F3-A9D97F63720B}" type="presOf" srcId="{0F3479E4-2156-4CE6-B046-1076A9D195DF}" destId="{A1509A99-C993-4D1C-B7EB-D78557781909}" srcOrd="0" destOrd="0" presId="urn:microsoft.com/office/officeart/2005/8/layout/vProcess5"/>
    <dgm:cxn modelId="{02964EB0-2E06-4258-B191-4688E228C05E}" type="presOf" srcId="{0F3479E4-2156-4CE6-B046-1076A9D195DF}" destId="{DB081902-7413-40D8-9E6C-0BE996422461}" srcOrd="1" destOrd="0" presId="urn:microsoft.com/office/officeart/2005/8/layout/vProcess5"/>
    <dgm:cxn modelId="{21C628C1-CB25-40C1-935A-F18F9FF58A72}" type="presOf" srcId="{F428CCC0-EBE5-4578-AF37-F9F9F1246612}" destId="{072A5585-C3A7-463A-9494-23F89FB6C419}" srcOrd="0" destOrd="0" presId="urn:microsoft.com/office/officeart/2005/8/layout/vProcess5"/>
    <dgm:cxn modelId="{5DEC22D2-BAC1-4C08-8CF2-C1CEB41DF3B6}" type="presOf" srcId="{18CB0965-D8E2-4A15-B2B1-3E2EF81BD4E9}" destId="{36320C40-D40A-4849-8784-CDB5FE8AF6E7}" srcOrd="1" destOrd="0" presId="urn:microsoft.com/office/officeart/2005/8/layout/vProcess5"/>
    <dgm:cxn modelId="{6575D8D2-8425-4F0A-9EE3-9A2378A5910A}" srcId="{7CBC7248-6177-4CBC-BE7E-2B739B693258}" destId="{18CB0965-D8E2-4A15-B2B1-3E2EF81BD4E9}" srcOrd="0" destOrd="0" parTransId="{AB7E2E2B-B973-495B-8718-9F44CDD04576}" sibTransId="{09E69D4F-8010-4C81-8907-AD139AAA104C}"/>
    <dgm:cxn modelId="{5AE1E8D2-6A16-4012-96AE-ECBE68799CA3}" srcId="{7CBC7248-6177-4CBC-BE7E-2B739B693258}" destId="{0F3479E4-2156-4CE6-B046-1076A9D195DF}" srcOrd="2" destOrd="0" parTransId="{91D7A328-A3EC-4B58-84DD-91A06B580AA3}" sibTransId="{F428CCC0-EBE5-4578-AF37-F9F9F1246612}"/>
    <dgm:cxn modelId="{A19EE5D4-D5D5-4589-BB9A-B9CE8335C815}" type="presOf" srcId="{C5819EB4-1E1B-49A7-8DE3-9854AD5FF01C}" destId="{5DAA9A5F-F416-40B3-8FC7-F28375DBA945}" srcOrd="0" destOrd="0" presId="urn:microsoft.com/office/officeart/2005/8/layout/vProcess5"/>
    <dgm:cxn modelId="{130D14F1-B7E2-4FE9-A58A-45390AE013B9}" type="presOf" srcId="{704D051D-45E6-49A8-ACD9-CB464E91B216}" destId="{EF0D6DA1-22B5-4AB5-A150-DF89A78D1B79}" srcOrd="0" destOrd="0" presId="urn:microsoft.com/office/officeart/2005/8/layout/vProcess5"/>
    <dgm:cxn modelId="{1B69BBF5-198D-4B77-91AA-6062BB415F16}" srcId="{7CBC7248-6177-4CBC-BE7E-2B739B693258}" destId="{C5819EB4-1E1B-49A7-8DE3-9854AD5FF01C}" srcOrd="3" destOrd="0" parTransId="{B13CCC3A-5231-4CA0-8A32-4CB20EDE07B0}" sibTransId="{8254D70F-E569-49FC-A285-76B3E6306CFF}"/>
    <dgm:cxn modelId="{79267B6A-D0CC-40E6-9556-143189678B58}" type="presParOf" srcId="{A54FC525-1EDE-45C0-A1C0-A6F4CCB7F314}" destId="{085DFA56-5040-4892-B0C6-647E8F6466BB}" srcOrd="0" destOrd="0" presId="urn:microsoft.com/office/officeart/2005/8/layout/vProcess5"/>
    <dgm:cxn modelId="{6CB4C223-6027-4399-8382-5C502B870120}" type="presParOf" srcId="{A54FC525-1EDE-45C0-A1C0-A6F4CCB7F314}" destId="{FC5F8A2D-E182-4290-9430-1B23BA035C8D}" srcOrd="1" destOrd="0" presId="urn:microsoft.com/office/officeart/2005/8/layout/vProcess5"/>
    <dgm:cxn modelId="{48B53B83-3B4E-4587-982A-F4182875DB12}" type="presParOf" srcId="{A54FC525-1EDE-45C0-A1C0-A6F4CCB7F314}" destId="{EF0D6DA1-22B5-4AB5-A150-DF89A78D1B79}" srcOrd="2" destOrd="0" presId="urn:microsoft.com/office/officeart/2005/8/layout/vProcess5"/>
    <dgm:cxn modelId="{4FC7D580-54E2-4245-943B-6E771A19FBEC}" type="presParOf" srcId="{A54FC525-1EDE-45C0-A1C0-A6F4CCB7F314}" destId="{A1509A99-C993-4D1C-B7EB-D78557781909}" srcOrd="3" destOrd="0" presId="urn:microsoft.com/office/officeart/2005/8/layout/vProcess5"/>
    <dgm:cxn modelId="{C7B2909A-B1F7-4303-ADD5-109C8B0F47A1}" type="presParOf" srcId="{A54FC525-1EDE-45C0-A1C0-A6F4CCB7F314}" destId="{5DAA9A5F-F416-40B3-8FC7-F28375DBA945}" srcOrd="4" destOrd="0" presId="urn:microsoft.com/office/officeart/2005/8/layout/vProcess5"/>
    <dgm:cxn modelId="{989D825D-94FD-436F-A6EA-25E592A3B713}" type="presParOf" srcId="{A54FC525-1EDE-45C0-A1C0-A6F4CCB7F314}" destId="{32261612-39F2-4036-A982-861E1A223718}" srcOrd="5" destOrd="0" presId="urn:microsoft.com/office/officeart/2005/8/layout/vProcess5"/>
    <dgm:cxn modelId="{177A9602-9D23-4748-8967-777BB6B95A76}" type="presParOf" srcId="{A54FC525-1EDE-45C0-A1C0-A6F4CCB7F314}" destId="{381F06E5-3875-4015-91E8-EBB7B35C5470}" srcOrd="6" destOrd="0" presId="urn:microsoft.com/office/officeart/2005/8/layout/vProcess5"/>
    <dgm:cxn modelId="{89D24EE0-C62F-4A7F-8931-A32B3B115A8F}" type="presParOf" srcId="{A54FC525-1EDE-45C0-A1C0-A6F4CCB7F314}" destId="{072A5585-C3A7-463A-9494-23F89FB6C419}" srcOrd="7" destOrd="0" presId="urn:microsoft.com/office/officeart/2005/8/layout/vProcess5"/>
    <dgm:cxn modelId="{65D18409-25E4-4E2E-9C15-54E979F59E2E}" type="presParOf" srcId="{A54FC525-1EDE-45C0-A1C0-A6F4CCB7F314}" destId="{36320C40-D40A-4849-8784-CDB5FE8AF6E7}" srcOrd="8" destOrd="0" presId="urn:microsoft.com/office/officeart/2005/8/layout/vProcess5"/>
    <dgm:cxn modelId="{5354FB80-66CE-4905-9183-18492131F08F}" type="presParOf" srcId="{A54FC525-1EDE-45C0-A1C0-A6F4CCB7F314}" destId="{E51F786C-5778-48A6-BBF4-F3D4F82B3627}" srcOrd="9" destOrd="0" presId="urn:microsoft.com/office/officeart/2005/8/layout/vProcess5"/>
    <dgm:cxn modelId="{3DC63A57-C49E-474B-A56A-25B0C0C33D1D}" type="presParOf" srcId="{A54FC525-1EDE-45C0-A1C0-A6F4CCB7F314}" destId="{DB081902-7413-40D8-9E6C-0BE996422461}" srcOrd="10" destOrd="0" presId="urn:microsoft.com/office/officeart/2005/8/layout/vProcess5"/>
    <dgm:cxn modelId="{62519BFC-FC94-468C-9399-83FD9D9D402A}" type="presParOf" srcId="{A54FC525-1EDE-45C0-A1C0-A6F4CCB7F314}" destId="{6C3EDC18-DA7C-4522-A684-0E189AC733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3DEE7-6D5F-43E0-98D2-254FFE94732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34C8EA9-77BA-4AE9-B0AF-CE75BB43EC72}">
      <dgm:prSet/>
      <dgm:spPr/>
      <dgm:t>
        <a:bodyPr/>
        <a:lstStyle/>
        <a:p>
          <a:r>
            <a:rPr lang="en-US"/>
            <a:t>Increase efficiency and coverage.</a:t>
          </a:r>
        </a:p>
      </dgm:t>
    </dgm:pt>
    <dgm:pt modelId="{9F264695-1FA8-4FD4-AFE5-27B4DF26A637}" type="parTrans" cxnId="{AFC22B15-B61E-4C9F-8879-0B79BF6D6704}">
      <dgm:prSet/>
      <dgm:spPr/>
      <dgm:t>
        <a:bodyPr/>
        <a:lstStyle/>
        <a:p>
          <a:endParaRPr lang="en-US"/>
        </a:p>
      </dgm:t>
    </dgm:pt>
    <dgm:pt modelId="{DDF01117-00C7-4334-94F1-DA0F547848B4}" type="sibTrans" cxnId="{AFC22B15-B61E-4C9F-8879-0B79BF6D6704}">
      <dgm:prSet/>
      <dgm:spPr/>
      <dgm:t>
        <a:bodyPr/>
        <a:lstStyle/>
        <a:p>
          <a:endParaRPr lang="en-US"/>
        </a:p>
      </dgm:t>
    </dgm:pt>
    <dgm:pt modelId="{68766329-3712-456A-AB31-032961BBD16D}">
      <dgm:prSet/>
      <dgm:spPr/>
      <dgm:t>
        <a:bodyPr/>
        <a:lstStyle/>
        <a:p>
          <a:r>
            <a:rPr lang="en-US"/>
            <a:t>Free up time from repetitive tasks for more exploratory testing.</a:t>
          </a:r>
        </a:p>
      </dgm:t>
    </dgm:pt>
    <dgm:pt modelId="{8BE53FC6-3363-44A2-9012-2D0F17690562}" type="parTrans" cxnId="{B4028240-AB4A-457A-AC94-2799DACD161D}">
      <dgm:prSet/>
      <dgm:spPr/>
      <dgm:t>
        <a:bodyPr/>
        <a:lstStyle/>
        <a:p>
          <a:endParaRPr lang="en-US"/>
        </a:p>
      </dgm:t>
    </dgm:pt>
    <dgm:pt modelId="{F6A48CA8-1317-4819-A23B-2FE5F6F4F4FD}" type="sibTrans" cxnId="{B4028240-AB4A-457A-AC94-2799DACD161D}">
      <dgm:prSet/>
      <dgm:spPr/>
      <dgm:t>
        <a:bodyPr/>
        <a:lstStyle/>
        <a:p>
          <a:endParaRPr lang="en-US"/>
        </a:p>
      </dgm:t>
    </dgm:pt>
    <dgm:pt modelId="{86FC7999-AC1D-44ED-BFE6-928FD1C4F83D}">
      <dgm:prSet/>
      <dgm:spPr/>
      <dgm:t>
        <a:bodyPr/>
        <a:lstStyle/>
        <a:p>
          <a:r>
            <a:rPr lang="en-US"/>
            <a:t>Improve accuracy and reduce human error.</a:t>
          </a:r>
        </a:p>
      </dgm:t>
    </dgm:pt>
    <dgm:pt modelId="{A6AE4E92-D8BE-4C32-9A9A-A1E092C0D7D5}" type="parTrans" cxnId="{DE8BFD29-B804-4B98-A767-5691D3F1F9BB}">
      <dgm:prSet/>
      <dgm:spPr/>
      <dgm:t>
        <a:bodyPr/>
        <a:lstStyle/>
        <a:p>
          <a:endParaRPr lang="en-US"/>
        </a:p>
      </dgm:t>
    </dgm:pt>
    <dgm:pt modelId="{F8EEB28E-7D6E-4FA2-A872-4F1A2D4B28A9}" type="sibTrans" cxnId="{DE8BFD29-B804-4B98-A767-5691D3F1F9BB}">
      <dgm:prSet/>
      <dgm:spPr/>
      <dgm:t>
        <a:bodyPr/>
        <a:lstStyle/>
        <a:p>
          <a:endParaRPr lang="en-US"/>
        </a:p>
      </dgm:t>
    </dgm:pt>
    <dgm:pt modelId="{4F2A480A-4CF8-4C20-AF4B-B84FCF45C226}">
      <dgm:prSet/>
      <dgm:spPr/>
      <dgm:t>
        <a:bodyPr/>
        <a:lstStyle/>
        <a:p>
          <a:r>
            <a:rPr lang="en-US"/>
            <a:t>Enable continuous integration and faster release cycles.</a:t>
          </a:r>
        </a:p>
      </dgm:t>
    </dgm:pt>
    <dgm:pt modelId="{2FB6B8AC-21A9-441D-893B-FE3ACC0D1F59}" type="parTrans" cxnId="{965547D7-3B5D-46AA-AF1D-9CCCE76DE024}">
      <dgm:prSet/>
      <dgm:spPr/>
      <dgm:t>
        <a:bodyPr/>
        <a:lstStyle/>
        <a:p>
          <a:endParaRPr lang="en-US"/>
        </a:p>
      </dgm:t>
    </dgm:pt>
    <dgm:pt modelId="{B96C56D6-7624-4BA4-95F5-D788D18598D8}" type="sibTrans" cxnId="{965547D7-3B5D-46AA-AF1D-9CCCE76DE024}">
      <dgm:prSet/>
      <dgm:spPr/>
      <dgm:t>
        <a:bodyPr/>
        <a:lstStyle/>
        <a:p>
          <a:endParaRPr lang="en-US"/>
        </a:p>
      </dgm:t>
    </dgm:pt>
    <dgm:pt modelId="{1E6836F6-354F-430A-A855-31021A6EE4CF}" type="pres">
      <dgm:prSet presAssocID="{4DE3DEE7-6D5F-43E0-98D2-254FFE947322}" presName="root" presStyleCnt="0">
        <dgm:presLayoutVars>
          <dgm:dir/>
          <dgm:resizeHandles val="exact"/>
        </dgm:presLayoutVars>
      </dgm:prSet>
      <dgm:spPr/>
    </dgm:pt>
    <dgm:pt modelId="{DA6132C9-01B8-4507-9ED2-A240AA78ED7D}" type="pres">
      <dgm:prSet presAssocID="{F34C8EA9-77BA-4AE9-B0AF-CE75BB43EC72}" presName="compNode" presStyleCnt="0"/>
      <dgm:spPr/>
    </dgm:pt>
    <dgm:pt modelId="{008058B5-C0C2-4823-813D-512B2449C14A}" type="pres">
      <dgm:prSet presAssocID="{F34C8EA9-77BA-4AE9-B0AF-CE75BB43EC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45EF9EF6-02EE-4848-9168-4E6FF8C29EC5}" type="pres">
      <dgm:prSet presAssocID="{F34C8EA9-77BA-4AE9-B0AF-CE75BB43EC72}" presName="spaceRect" presStyleCnt="0"/>
      <dgm:spPr/>
    </dgm:pt>
    <dgm:pt modelId="{8350D12B-1002-48C4-B942-D889C454D3E7}" type="pres">
      <dgm:prSet presAssocID="{F34C8EA9-77BA-4AE9-B0AF-CE75BB43EC72}" presName="textRect" presStyleLbl="revTx" presStyleIdx="0" presStyleCnt="4">
        <dgm:presLayoutVars>
          <dgm:chMax val="1"/>
          <dgm:chPref val="1"/>
        </dgm:presLayoutVars>
      </dgm:prSet>
      <dgm:spPr/>
    </dgm:pt>
    <dgm:pt modelId="{03377B77-CEC8-4E27-80ED-C6D79989B155}" type="pres">
      <dgm:prSet presAssocID="{DDF01117-00C7-4334-94F1-DA0F547848B4}" presName="sibTrans" presStyleCnt="0"/>
      <dgm:spPr/>
    </dgm:pt>
    <dgm:pt modelId="{6DB6ACF1-CE88-4AC3-A4DB-6C61EB53FDFB}" type="pres">
      <dgm:prSet presAssocID="{68766329-3712-456A-AB31-032961BBD16D}" presName="compNode" presStyleCnt="0"/>
      <dgm:spPr/>
    </dgm:pt>
    <dgm:pt modelId="{DC2BB80B-4728-4D3F-8AE7-C83F051C5117}" type="pres">
      <dgm:prSet presAssocID="{68766329-3712-456A-AB31-032961BBD1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BB03F99-A15E-4E0A-92D6-2F76E17A9389}" type="pres">
      <dgm:prSet presAssocID="{68766329-3712-456A-AB31-032961BBD16D}" presName="spaceRect" presStyleCnt="0"/>
      <dgm:spPr/>
    </dgm:pt>
    <dgm:pt modelId="{6AB3204A-03A3-41DB-A4F7-5306577A24E4}" type="pres">
      <dgm:prSet presAssocID="{68766329-3712-456A-AB31-032961BBD16D}" presName="textRect" presStyleLbl="revTx" presStyleIdx="1" presStyleCnt="4">
        <dgm:presLayoutVars>
          <dgm:chMax val="1"/>
          <dgm:chPref val="1"/>
        </dgm:presLayoutVars>
      </dgm:prSet>
      <dgm:spPr/>
    </dgm:pt>
    <dgm:pt modelId="{0A37B766-1E20-479E-BE38-7C082CE11A77}" type="pres">
      <dgm:prSet presAssocID="{F6A48CA8-1317-4819-A23B-2FE5F6F4F4FD}" presName="sibTrans" presStyleCnt="0"/>
      <dgm:spPr/>
    </dgm:pt>
    <dgm:pt modelId="{7738EBC6-6EE4-4025-A672-87EAA50EE392}" type="pres">
      <dgm:prSet presAssocID="{86FC7999-AC1D-44ED-BFE6-928FD1C4F83D}" presName="compNode" presStyleCnt="0"/>
      <dgm:spPr/>
    </dgm:pt>
    <dgm:pt modelId="{77161833-AA7F-447C-A54D-B98EAAFDC5DE}" type="pres">
      <dgm:prSet presAssocID="{86FC7999-AC1D-44ED-BFE6-928FD1C4F8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4D9F6D9-5D60-473A-9A1E-AC3C1ED43482}" type="pres">
      <dgm:prSet presAssocID="{86FC7999-AC1D-44ED-BFE6-928FD1C4F83D}" presName="spaceRect" presStyleCnt="0"/>
      <dgm:spPr/>
    </dgm:pt>
    <dgm:pt modelId="{D4F89E40-91C6-488F-A2BB-5E881E37354E}" type="pres">
      <dgm:prSet presAssocID="{86FC7999-AC1D-44ED-BFE6-928FD1C4F83D}" presName="textRect" presStyleLbl="revTx" presStyleIdx="2" presStyleCnt="4">
        <dgm:presLayoutVars>
          <dgm:chMax val="1"/>
          <dgm:chPref val="1"/>
        </dgm:presLayoutVars>
      </dgm:prSet>
      <dgm:spPr/>
    </dgm:pt>
    <dgm:pt modelId="{927480F8-776C-49C6-B6B7-BCA2746697A5}" type="pres">
      <dgm:prSet presAssocID="{F8EEB28E-7D6E-4FA2-A872-4F1A2D4B28A9}" presName="sibTrans" presStyleCnt="0"/>
      <dgm:spPr/>
    </dgm:pt>
    <dgm:pt modelId="{11625984-2FF9-4F37-94C2-4D45FA259A5B}" type="pres">
      <dgm:prSet presAssocID="{4F2A480A-4CF8-4C20-AF4B-B84FCF45C226}" presName="compNode" presStyleCnt="0"/>
      <dgm:spPr/>
    </dgm:pt>
    <dgm:pt modelId="{9150D4BC-B1AE-4757-976F-64DC8CEE58E3}" type="pres">
      <dgm:prSet presAssocID="{4F2A480A-4CF8-4C20-AF4B-B84FCF45C2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B5754821-660E-4AA3-8BE2-08D1668A4300}" type="pres">
      <dgm:prSet presAssocID="{4F2A480A-4CF8-4C20-AF4B-B84FCF45C226}" presName="spaceRect" presStyleCnt="0"/>
      <dgm:spPr/>
    </dgm:pt>
    <dgm:pt modelId="{42F29B8D-BED7-48D7-85BE-68A3CF6B810B}" type="pres">
      <dgm:prSet presAssocID="{4F2A480A-4CF8-4C20-AF4B-B84FCF45C2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FC22B15-B61E-4C9F-8879-0B79BF6D6704}" srcId="{4DE3DEE7-6D5F-43E0-98D2-254FFE947322}" destId="{F34C8EA9-77BA-4AE9-B0AF-CE75BB43EC72}" srcOrd="0" destOrd="0" parTransId="{9F264695-1FA8-4FD4-AFE5-27B4DF26A637}" sibTransId="{DDF01117-00C7-4334-94F1-DA0F547848B4}"/>
    <dgm:cxn modelId="{DE8BFD29-B804-4B98-A767-5691D3F1F9BB}" srcId="{4DE3DEE7-6D5F-43E0-98D2-254FFE947322}" destId="{86FC7999-AC1D-44ED-BFE6-928FD1C4F83D}" srcOrd="2" destOrd="0" parTransId="{A6AE4E92-D8BE-4C32-9A9A-A1E092C0D7D5}" sibTransId="{F8EEB28E-7D6E-4FA2-A872-4F1A2D4B28A9}"/>
    <dgm:cxn modelId="{B4028240-AB4A-457A-AC94-2799DACD161D}" srcId="{4DE3DEE7-6D5F-43E0-98D2-254FFE947322}" destId="{68766329-3712-456A-AB31-032961BBD16D}" srcOrd="1" destOrd="0" parTransId="{8BE53FC6-3363-44A2-9012-2D0F17690562}" sibTransId="{F6A48CA8-1317-4819-A23B-2FE5F6F4F4FD}"/>
    <dgm:cxn modelId="{ECBA1971-634D-4E33-A52B-829F359C76FD}" type="presOf" srcId="{68766329-3712-456A-AB31-032961BBD16D}" destId="{6AB3204A-03A3-41DB-A4F7-5306577A24E4}" srcOrd="0" destOrd="0" presId="urn:microsoft.com/office/officeart/2018/2/layout/IconLabelList"/>
    <dgm:cxn modelId="{2FC5828A-8791-4941-A2C2-BD6A46D7312D}" type="presOf" srcId="{4DE3DEE7-6D5F-43E0-98D2-254FFE947322}" destId="{1E6836F6-354F-430A-A855-31021A6EE4CF}" srcOrd="0" destOrd="0" presId="urn:microsoft.com/office/officeart/2018/2/layout/IconLabelList"/>
    <dgm:cxn modelId="{4F1A2991-1453-4F66-AB21-4E3AC08A1B7B}" type="presOf" srcId="{86FC7999-AC1D-44ED-BFE6-928FD1C4F83D}" destId="{D4F89E40-91C6-488F-A2BB-5E881E37354E}" srcOrd="0" destOrd="0" presId="urn:microsoft.com/office/officeart/2018/2/layout/IconLabelList"/>
    <dgm:cxn modelId="{E7CCAAD5-3053-47A0-A3E3-AE2DD3CB275F}" type="presOf" srcId="{4F2A480A-4CF8-4C20-AF4B-B84FCF45C226}" destId="{42F29B8D-BED7-48D7-85BE-68A3CF6B810B}" srcOrd="0" destOrd="0" presId="urn:microsoft.com/office/officeart/2018/2/layout/IconLabelList"/>
    <dgm:cxn modelId="{965547D7-3B5D-46AA-AF1D-9CCCE76DE024}" srcId="{4DE3DEE7-6D5F-43E0-98D2-254FFE947322}" destId="{4F2A480A-4CF8-4C20-AF4B-B84FCF45C226}" srcOrd="3" destOrd="0" parTransId="{2FB6B8AC-21A9-441D-893B-FE3ACC0D1F59}" sibTransId="{B96C56D6-7624-4BA4-95F5-D788D18598D8}"/>
    <dgm:cxn modelId="{2AA4DCF0-ED87-4284-9E9B-F85351083BA5}" type="presOf" srcId="{F34C8EA9-77BA-4AE9-B0AF-CE75BB43EC72}" destId="{8350D12B-1002-48C4-B942-D889C454D3E7}" srcOrd="0" destOrd="0" presId="urn:microsoft.com/office/officeart/2018/2/layout/IconLabelList"/>
    <dgm:cxn modelId="{24A9D03F-DB9B-40CD-A8BB-82D8F6A2EEDE}" type="presParOf" srcId="{1E6836F6-354F-430A-A855-31021A6EE4CF}" destId="{DA6132C9-01B8-4507-9ED2-A240AA78ED7D}" srcOrd="0" destOrd="0" presId="urn:microsoft.com/office/officeart/2018/2/layout/IconLabelList"/>
    <dgm:cxn modelId="{F2AEB404-1521-421E-A238-6F242F5704FE}" type="presParOf" srcId="{DA6132C9-01B8-4507-9ED2-A240AA78ED7D}" destId="{008058B5-C0C2-4823-813D-512B2449C14A}" srcOrd="0" destOrd="0" presId="urn:microsoft.com/office/officeart/2018/2/layout/IconLabelList"/>
    <dgm:cxn modelId="{7E323736-37D0-4AB6-8759-D7F8C8B8D1B3}" type="presParOf" srcId="{DA6132C9-01B8-4507-9ED2-A240AA78ED7D}" destId="{45EF9EF6-02EE-4848-9168-4E6FF8C29EC5}" srcOrd="1" destOrd="0" presId="urn:microsoft.com/office/officeart/2018/2/layout/IconLabelList"/>
    <dgm:cxn modelId="{AF8AB897-DF7F-4AA3-A4A9-BD2CCB095DBF}" type="presParOf" srcId="{DA6132C9-01B8-4507-9ED2-A240AA78ED7D}" destId="{8350D12B-1002-48C4-B942-D889C454D3E7}" srcOrd="2" destOrd="0" presId="urn:microsoft.com/office/officeart/2018/2/layout/IconLabelList"/>
    <dgm:cxn modelId="{3A309B56-2642-401A-9609-C8A93FB09236}" type="presParOf" srcId="{1E6836F6-354F-430A-A855-31021A6EE4CF}" destId="{03377B77-CEC8-4E27-80ED-C6D79989B155}" srcOrd="1" destOrd="0" presId="urn:microsoft.com/office/officeart/2018/2/layout/IconLabelList"/>
    <dgm:cxn modelId="{25E2A575-3C66-4C98-8446-6607993E062B}" type="presParOf" srcId="{1E6836F6-354F-430A-A855-31021A6EE4CF}" destId="{6DB6ACF1-CE88-4AC3-A4DB-6C61EB53FDFB}" srcOrd="2" destOrd="0" presId="urn:microsoft.com/office/officeart/2018/2/layout/IconLabelList"/>
    <dgm:cxn modelId="{44B69C86-70E1-4128-B7DF-481621C48681}" type="presParOf" srcId="{6DB6ACF1-CE88-4AC3-A4DB-6C61EB53FDFB}" destId="{DC2BB80B-4728-4D3F-8AE7-C83F051C5117}" srcOrd="0" destOrd="0" presId="urn:microsoft.com/office/officeart/2018/2/layout/IconLabelList"/>
    <dgm:cxn modelId="{AA4BE38D-7748-4A1A-9BDA-1739A9B11828}" type="presParOf" srcId="{6DB6ACF1-CE88-4AC3-A4DB-6C61EB53FDFB}" destId="{ABB03F99-A15E-4E0A-92D6-2F76E17A9389}" srcOrd="1" destOrd="0" presId="urn:microsoft.com/office/officeart/2018/2/layout/IconLabelList"/>
    <dgm:cxn modelId="{268E5102-FA2C-4B1A-92DA-8D02890A9D11}" type="presParOf" srcId="{6DB6ACF1-CE88-4AC3-A4DB-6C61EB53FDFB}" destId="{6AB3204A-03A3-41DB-A4F7-5306577A24E4}" srcOrd="2" destOrd="0" presId="urn:microsoft.com/office/officeart/2018/2/layout/IconLabelList"/>
    <dgm:cxn modelId="{B628997B-0E62-4745-A2DC-28263AEA03FE}" type="presParOf" srcId="{1E6836F6-354F-430A-A855-31021A6EE4CF}" destId="{0A37B766-1E20-479E-BE38-7C082CE11A77}" srcOrd="3" destOrd="0" presId="urn:microsoft.com/office/officeart/2018/2/layout/IconLabelList"/>
    <dgm:cxn modelId="{B0EFAC1D-B8B5-4245-9180-7030A697EAA5}" type="presParOf" srcId="{1E6836F6-354F-430A-A855-31021A6EE4CF}" destId="{7738EBC6-6EE4-4025-A672-87EAA50EE392}" srcOrd="4" destOrd="0" presId="urn:microsoft.com/office/officeart/2018/2/layout/IconLabelList"/>
    <dgm:cxn modelId="{F67891C1-2D18-444D-8E76-9EB917A4FC66}" type="presParOf" srcId="{7738EBC6-6EE4-4025-A672-87EAA50EE392}" destId="{77161833-AA7F-447C-A54D-B98EAAFDC5DE}" srcOrd="0" destOrd="0" presId="urn:microsoft.com/office/officeart/2018/2/layout/IconLabelList"/>
    <dgm:cxn modelId="{7DABCF7C-8B10-4505-AFFB-C2A2AC2394E6}" type="presParOf" srcId="{7738EBC6-6EE4-4025-A672-87EAA50EE392}" destId="{04D9F6D9-5D60-473A-9A1E-AC3C1ED43482}" srcOrd="1" destOrd="0" presId="urn:microsoft.com/office/officeart/2018/2/layout/IconLabelList"/>
    <dgm:cxn modelId="{0322373C-7EA5-4BF8-9BA0-126957D4F617}" type="presParOf" srcId="{7738EBC6-6EE4-4025-A672-87EAA50EE392}" destId="{D4F89E40-91C6-488F-A2BB-5E881E37354E}" srcOrd="2" destOrd="0" presId="urn:microsoft.com/office/officeart/2018/2/layout/IconLabelList"/>
    <dgm:cxn modelId="{BC481667-1BD2-4BAA-807F-6AE1F6C5C5DE}" type="presParOf" srcId="{1E6836F6-354F-430A-A855-31021A6EE4CF}" destId="{927480F8-776C-49C6-B6B7-BCA2746697A5}" srcOrd="5" destOrd="0" presId="urn:microsoft.com/office/officeart/2018/2/layout/IconLabelList"/>
    <dgm:cxn modelId="{2FE9B636-9227-461A-AC05-2D15B93DD64F}" type="presParOf" srcId="{1E6836F6-354F-430A-A855-31021A6EE4CF}" destId="{11625984-2FF9-4F37-94C2-4D45FA259A5B}" srcOrd="6" destOrd="0" presId="urn:microsoft.com/office/officeart/2018/2/layout/IconLabelList"/>
    <dgm:cxn modelId="{244747E3-27E6-423D-A9FC-543FB74A689D}" type="presParOf" srcId="{11625984-2FF9-4F37-94C2-4D45FA259A5B}" destId="{9150D4BC-B1AE-4757-976F-64DC8CEE58E3}" srcOrd="0" destOrd="0" presId="urn:microsoft.com/office/officeart/2018/2/layout/IconLabelList"/>
    <dgm:cxn modelId="{0CBF2DD2-FF66-4063-A076-0757EFD7B63B}" type="presParOf" srcId="{11625984-2FF9-4F37-94C2-4D45FA259A5B}" destId="{B5754821-660E-4AA3-8BE2-08D1668A4300}" srcOrd="1" destOrd="0" presId="urn:microsoft.com/office/officeart/2018/2/layout/IconLabelList"/>
    <dgm:cxn modelId="{8B4F6583-8A92-4785-8F64-05803696D4D3}" type="presParOf" srcId="{11625984-2FF9-4F37-94C2-4D45FA259A5B}" destId="{42F29B8D-BED7-48D7-85BE-68A3CF6B8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B3019-8863-4E6F-8133-3698BDD03A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040261-BAB9-42AB-83DB-A76EB414A7F7}">
      <dgm:prSet/>
      <dgm:spPr/>
      <dgm:t>
        <a:bodyPr/>
        <a:lstStyle/>
        <a:p>
          <a:pPr>
            <a:defRPr cap="all"/>
          </a:pPr>
          <a:r>
            <a:rPr lang="en-US"/>
            <a:t>Start by automating smoke and regression tests.</a:t>
          </a:r>
        </a:p>
      </dgm:t>
    </dgm:pt>
    <dgm:pt modelId="{82652223-EC58-448F-9E50-C200560A6E8A}" type="parTrans" cxnId="{BE4F8603-F2BA-4BAC-86BC-98EEC0B375F6}">
      <dgm:prSet/>
      <dgm:spPr/>
      <dgm:t>
        <a:bodyPr/>
        <a:lstStyle/>
        <a:p>
          <a:endParaRPr lang="en-US"/>
        </a:p>
      </dgm:t>
    </dgm:pt>
    <dgm:pt modelId="{DAA1779B-8C65-4A18-96F2-40C73E135AE0}" type="sibTrans" cxnId="{BE4F8603-F2BA-4BAC-86BC-98EEC0B375F6}">
      <dgm:prSet/>
      <dgm:spPr/>
      <dgm:t>
        <a:bodyPr/>
        <a:lstStyle/>
        <a:p>
          <a:endParaRPr lang="en-US"/>
        </a:p>
      </dgm:t>
    </dgm:pt>
    <dgm:pt modelId="{E3EEF2BA-ED91-4F23-9E76-C80F908C5474}">
      <dgm:prSet/>
      <dgm:spPr/>
      <dgm:t>
        <a:bodyPr/>
        <a:lstStyle/>
        <a:p>
          <a:pPr>
            <a:defRPr cap="all"/>
          </a:pPr>
          <a:r>
            <a:rPr lang="en-US"/>
            <a:t>Identify high-priority test cases.</a:t>
          </a:r>
        </a:p>
      </dgm:t>
    </dgm:pt>
    <dgm:pt modelId="{031EAD81-C039-4B00-ACE9-8CE7CCD032E0}" type="parTrans" cxnId="{91BE1F8D-4D17-4B6F-9ABB-044A44A9B02B}">
      <dgm:prSet/>
      <dgm:spPr/>
      <dgm:t>
        <a:bodyPr/>
        <a:lstStyle/>
        <a:p>
          <a:endParaRPr lang="en-US"/>
        </a:p>
      </dgm:t>
    </dgm:pt>
    <dgm:pt modelId="{12C06DAF-068A-4F6F-9801-09460FC98AF4}" type="sibTrans" cxnId="{91BE1F8D-4D17-4B6F-9ABB-044A44A9B02B}">
      <dgm:prSet/>
      <dgm:spPr/>
      <dgm:t>
        <a:bodyPr/>
        <a:lstStyle/>
        <a:p>
          <a:endParaRPr lang="en-US"/>
        </a:p>
      </dgm:t>
    </dgm:pt>
    <dgm:pt modelId="{11568554-A27E-417B-A31D-EE616E385D4B}">
      <dgm:prSet/>
      <dgm:spPr/>
      <dgm:t>
        <a:bodyPr/>
        <a:lstStyle/>
        <a:p>
          <a:pPr>
            <a:defRPr cap="all"/>
          </a:pPr>
          <a:r>
            <a:rPr lang="en-US"/>
            <a:t>Use automation tools like Playwright, Cypress</a:t>
          </a:r>
        </a:p>
      </dgm:t>
    </dgm:pt>
    <dgm:pt modelId="{272CB3AD-C1F8-4448-8D87-A3F59129D936}" type="parTrans" cxnId="{17711728-CF8F-4BE5-B7FD-9C0053A328A3}">
      <dgm:prSet/>
      <dgm:spPr/>
      <dgm:t>
        <a:bodyPr/>
        <a:lstStyle/>
        <a:p>
          <a:endParaRPr lang="en-US"/>
        </a:p>
      </dgm:t>
    </dgm:pt>
    <dgm:pt modelId="{2BED1129-96F4-4E3E-8197-99BC0CF391D9}" type="sibTrans" cxnId="{17711728-CF8F-4BE5-B7FD-9C0053A328A3}">
      <dgm:prSet/>
      <dgm:spPr/>
      <dgm:t>
        <a:bodyPr/>
        <a:lstStyle/>
        <a:p>
          <a:endParaRPr lang="en-US"/>
        </a:p>
      </dgm:t>
    </dgm:pt>
    <dgm:pt modelId="{EFABAC3B-6A2A-4826-AFF2-02A226F7E3B1}">
      <dgm:prSet/>
      <dgm:spPr/>
      <dgm:t>
        <a:bodyPr/>
        <a:lstStyle/>
        <a:p>
          <a:pPr>
            <a:defRPr cap="all"/>
          </a:pPr>
          <a:r>
            <a:rPr lang="en-US"/>
            <a:t>Schedule automated runs with CI/CD tools (e.g., Jenkins, GitHub Actions).</a:t>
          </a:r>
        </a:p>
      </dgm:t>
    </dgm:pt>
    <dgm:pt modelId="{8FEAFC77-641C-432F-8AB1-2C991B714786}" type="parTrans" cxnId="{240DE2AA-F371-4A53-9481-1CBCA825708C}">
      <dgm:prSet/>
      <dgm:spPr/>
      <dgm:t>
        <a:bodyPr/>
        <a:lstStyle/>
        <a:p>
          <a:endParaRPr lang="en-US"/>
        </a:p>
      </dgm:t>
    </dgm:pt>
    <dgm:pt modelId="{419EA78B-6751-4958-B4A3-16F3F5030F2F}" type="sibTrans" cxnId="{240DE2AA-F371-4A53-9481-1CBCA825708C}">
      <dgm:prSet/>
      <dgm:spPr/>
      <dgm:t>
        <a:bodyPr/>
        <a:lstStyle/>
        <a:p>
          <a:endParaRPr lang="en-US"/>
        </a:p>
      </dgm:t>
    </dgm:pt>
    <dgm:pt modelId="{D95F9B32-F3DD-4966-8ACF-E9A29E66947F}" type="pres">
      <dgm:prSet presAssocID="{430B3019-8863-4E6F-8133-3698BDD03A4A}" presName="root" presStyleCnt="0">
        <dgm:presLayoutVars>
          <dgm:dir/>
          <dgm:resizeHandles val="exact"/>
        </dgm:presLayoutVars>
      </dgm:prSet>
      <dgm:spPr/>
    </dgm:pt>
    <dgm:pt modelId="{7908AAEB-2A57-459B-9BEA-2FB2D3F11464}" type="pres">
      <dgm:prSet presAssocID="{E6040261-BAB9-42AB-83DB-A76EB414A7F7}" presName="compNode" presStyleCnt="0"/>
      <dgm:spPr/>
    </dgm:pt>
    <dgm:pt modelId="{90EF1024-406D-4B3E-8F3C-2E8C3B2A3523}" type="pres">
      <dgm:prSet presAssocID="{E6040261-BAB9-42AB-83DB-A76EB414A7F7}" presName="iconBgRect" presStyleLbl="bgShp" presStyleIdx="0" presStyleCnt="4"/>
      <dgm:spPr/>
    </dgm:pt>
    <dgm:pt modelId="{6E41E868-B426-47DF-A814-66F023024FC2}" type="pres">
      <dgm:prSet presAssocID="{E6040261-BAB9-42AB-83DB-A76EB414A7F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malDistribution"/>
        </a:ext>
      </dgm:extLst>
    </dgm:pt>
    <dgm:pt modelId="{A793061E-B24B-4D7A-85F6-5D0BC69CA0C6}" type="pres">
      <dgm:prSet presAssocID="{E6040261-BAB9-42AB-83DB-A76EB414A7F7}" presName="spaceRect" presStyleCnt="0"/>
      <dgm:spPr/>
    </dgm:pt>
    <dgm:pt modelId="{37A653DF-AEC1-48E8-B60B-99BEF286AC23}" type="pres">
      <dgm:prSet presAssocID="{E6040261-BAB9-42AB-83DB-A76EB414A7F7}" presName="textRect" presStyleLbl="revTx" presStyleIdx="0" presStyleCnt="4">
        <dgm:presLayoutVars>
          <dgm:chMax val="1"/>
          <dgm:chPref val="1"/>
        </dgm:presLayoutVars>
      </dgm:prSet>
      <dgm:spPr/>
    </dgm:pt>
    <dgm:pt modelId="{B81D0D62-7110-4D42-B654-7565435F5738}" type="pres">
      <dgm:prSet presAssocID="{DAA1779B-8C65-4A18-96F2-40C73E135AE0}" presName="sibTrans" presStyleCnt="0"/>
      <dgm:spPr/>
    </dgm:pt>
    <dgm:pt modelId="{DE424212-0A4A-4670-ABD8-5B3625D95150}" type="pres">
      <dgm:prSet presAssocID="{E3EEF2BA-ED91-4F23-9E76-C80F908C5474}" presName="compNode" presStyleCnt="0"/>
      <dgm:spPr/>
    </dgm:pt>
    <dgm:pt modelId="{EE681646-CBC0-4BD0-9D5E-5C0498EE76ED}" type="pres">
      <dgm:prSet presAssocID="{E3EEF2BA-ED91-4F23-9E76-C80F908C5474}" presName="iconBgRect" presStyleLbl="bgShp" presStyleIdx="1" presStyleCnt="4"/>
      <dgm:spPr/>
    </dgm:pt>
    <dgm:pt modelId="{CCE5368F-ABE5-4641-BDD3-912E0FAC7B31}" type="pres">
      <dgm:prSet presAssocID="{E3EEF2BA-ED91-4F23-9E76-C80F908C54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38F4C86-CB3A-4907-BC7B-729BFD828967}" type="pres">
      <dgm:prSet presAssocID="{E3EEF2BA-ED91-4F23-9E76-C80F908C5474}" presName="spaceRect" presStyleCnt="0"/>
      <dgm:spPr/>
    </dgm:pt>
    <dgm:pt modelId="{33F5DFA3-EDAD-482C-986C-051CC7E5EAA5}" type="pres">
      <dgm:prSet presAssocID="{E3EEF2BA-ED91-4F23-9E76-C80F908C5474}" presName="textRect" presStyleLbl="revTx" presStyleIdx="1" presStyleCnt="4">
        <dgm:presLayoutVars>
          <dgm:chMax val="1"/>
          <dgm:chPref val="1"/>
        </dgm:presLayoutVars>
      </dgm:prSet>
      <dgm:spPr/>
    </dgm:pt>
    <dgm:pt modelId="{FDB58EFA-FD75-4C23-A4D4-43AA97FE02FE}" type="pres">
      <dgm:prSet presAssocID="{12C06DAF-068A-4F6F-9801-09460FC98AF4}" presName="sibTrans" presStyleCnt="0"/>
      <dgm:spPr/>
    </dgm:pt>
    <dgm:pt modelId="{ADE98CF6-6C81-4009-89BE-81FF7DD8F245}" type="pres">
      <dgm:prSet presAssocID="{11568554-A27E-417B-A31D-EE616E385D4B}" presName="compNode" presStyleCnt="0"/>
      <dgm:spPr/>
    </dgm:pt>
    <dgm:pt modelId="{11D023A2-5E18-46A7-9335-EE46FE4886FA}" type="pres">
      <dgm:prSet presAssocID="{11568554-A27E-417B-A31D-EE616E385D4B}" presName="iconBgRect" presStyleLbl="bgShp" presStyleIdx="2" presStyleCnt="4"/>
      <dgm:spPr/>
    </dgm:pt>
    <dgm:pt modelId="{7D413AFB-9A04-485C-B182-E8CD51242B74}" type="pres">
      <dgm:prSet presAssocID="{11568554-A27E-417B-A31D-EE616E385D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AEB861F3-B941-4DE8-BC4C-BE7E0EEC2E53}" type="pres">
      <dgm:prSet presAssocID="{11568554-A27E-417B-A31D-EE616E385D4B}" presName="spaceRect" presStyleCnt="0"/>
      <dgm:spPr/>
    </dgm:pt>
    <dgm:pt modelId="{3F8FF0AF-C5EB-4AE2-8F11-92641D87015C}" type="pres">
      <dgm:prSet presAssocID="{11568554-A27E-417B-A31D-EE616E385D4B}" presName="textRect" presStyleLbl="revTx" presStyleIdx="2" presStyleCnt="4">
        <dgm:presLayoutVars>
          <dgm:chMax val="1"/>
          <dgm:chPref val="1"/>
        </dgm:presLayoutVars>
      </dgm:prSet>
      <dgm:spPr/>
    </dgm:pt>
    <dgm:pt modelId="{6DA673D9-0D01-4315-9D9F-45991F0AB068}" type="pres">
      <dgm:prSet presAssocID="{2BED1129-96F4-4E3E-8197-99BC0CF391D9}" presName="sibTrans" presStyleCnt="0"/>
      <dgm:spPr/>
    </dgm:pt>
    <dgm:pt modelId="{071A315E-F612-4F9F-B085-F59964BCDF68}" type="pres">
      <dgm:prSet presAssocID="{EFABAC3B-6A2A-4826-AFF2-02A226F7E3B1}" presName="compNode" presStyleCnt="0"/>
      <dgm:spPr/>
    </dgm:pt>
    <dgm:pt modelId="{9501CC23-E275-443C-B8BB-1D920A284EFE}" type="pres">
      <dgm:prSet presAssocID="{EFABAC3B-6A2A-4826-AFF2-02A226F7E3B1}" presName="iconBgRect" presStyleLbl="bgShp" presStyleIdx="3" presStyleCnt="4"/>
      <dgm:spPr/>
    </dgm:pt>
    <dgm:pt modelId="{30904A71-9435-4EC9-998C-9E7C761DE2E6}" type="pres">
      <dgm:prSet presAssocID="{EFABAC3B-6A2A-4826-AFF2-02A226F7E3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7E534DD-2548-4718-B53B-32AD18DC4486}" type="pres">
      <dgm:prSet presAssocID="{EFABAC3B-6A2A-4826-AFF2-02A226F7E3B1}" presName="spaceRect" presStyleCnt="0"/>
      <dgm:spPr/>
    </dgm:pt>
    <dgm:pt modelId="{C8F23AB1-AE1B-42AA-A070-512BEC32E804}" type="pres">
      <dgm:prSet presAssocID="{EFABAC3B-6A2A-4826-AFF2-02A226F7E3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4F8603-F2BA-4BAC-86BC-98EEC0B375F6}" srcId="{430B3019-8863-4E6F-8133-3698BDD03A4A}" destId="{E6040261-BAB9-42AB-83DB-A76EB414A7F7}" srcOrd="0" destOrd="0" parTransId="{82652223-EC58-448F-9E50-C200560A6E8A}" sibTransId="{DAA1779B-8C65-4A18-96F2-40C73E135AE0}"/>
    <dgm:cxn modelId="{07ACC412-8164-4C9C-AF5A-FCF8B28EF66E}" type="presOf" srcId="{EFABAC3B-6A2A-4826-AFF2-02A226F7E3B1}" destId="{C8F23AB1-AE1B-42AA-A070-512BEC32E804}" srcOrd="0" destOrd="0" presId="urn:microsoft.com/office/officeart/2018/5/layout/IconCircleLabelList"/>
    <dgm:cxn modelId="{17711728-CF8F-4BE5-B7FD-9C0053A328A3}" srcId="{430B3019-8863-4E6F-8133-3698BDD03A4A}" destId="{11568554-A27E-417B-A31D-EE616E385D4B}" srcOrd="2" destOrd="0" parTransId="{272CB3AD-C1F8-4448-8D87-A3F59129D936}" sibTransId="{2BED1129-96F4-4E3E-8197-99BC0CF391D9}"/>
    <dgm:cxn modelId="{A2638D2D-7C62-4C30-BFDB-9F938D0A7FDD}" type="presOf" srcId="{11568554-A27E-417B-A31D-EE616E385D4B}" destId="{3F8FF0AF-C5EB-4AE2-8F11-92641D87015C}" srcOrd="0" destOrd="0" presId="urn:microsoft.com/office/officeart/2018/5/layout/IconCircleLabelList"/>
    <dgm:cxn modelId="{9B17902E-FAA1-4DCB-810E-9E7A178595FD}" type="presOf" srcId="{430B3019-8863-4E6F-8133-3698BDD03A4A}" destId="{D95F9B32-F3DD-4966-8ACF-E9A29E66947F}" srcOrd="0" destOrd="0" presId="urn:microsoft.com/office/officeart/2018/5/layout/IconCircleLabelList"/>
    <dgm:cxn modelId="{91BE1F8D-4D17-4B6F-9ABB-044A44A9B02B}" srcId="{430B3019-8863-4E6F-8133-3698BDD03A4A}" destId="{E3EEF2BA-ED91-4F23-9E76-C80F908C5474}" srcOrd="1" destOrd="0" parTransId="{031EAD81-C039-4B00-ACE9-8CE7CCD032E0}" sibTransId="{12C06DAF-068A-4F6F-9801-09460FC98AF4}"/>
    <dgm:cxn modelId="{253348A6-B8BE-4ED3-9B5E-92EAD1C60C16}" type="presOf" srcId="{E3EEF2BA-ED91-4F23-9E76-C80F908C5474}" destId="{33F5DFA3-EDAD-482C-986C-051CC7E5EAA5}" srcOrd="0" destOrd="0" presId="urn:microsoft.com/office/officeart/2018/5/layout/IconCircleLabelList"/>
    <dgm:cxn modelId="{240DE2AA-F371-4A53-9481-1CBCA825708C}" srcId="{430B3019-8863-4E6F-8133-3698BDD03A4A}" destId="{EFABAC3B-6A2A-4826-AFF2-02A226F7E3B1}" srcOrd="3" destOrd="0" parTransId="{8FEAFC77-641C-432F-8AB1-2C991B714786}" sibTransId="{419EA78B-6751-4958-B4A3-16F3F5030F2F}"/>
    <dgm:cxn modelId="{374C41C3-E62A-4039-9EC4-ECEF3240A9C8}" type="presOf" srcId="{E6040261-BAB9-42AB-83DB-A76EB414A7F7}" destId="{37A653DF-AEC1-48E8-B60B-99BEF286AC23}" srcOrd="0" destOrd="0" presId="urn:microsoft.com/office/officeart/2018/5/layout/IconCircleLabelList"/>
    <dgm:cxn modelId="{44AFC0B1-9346-4B4F-902B-EA9090970E2E}" type="presParOf" srcId="{D95F9B32-F3DD-4966-8ACF-E9A29E66947F}" destId="{7908AAEB-2A57-459B-9BEA-2FB2D3F11464}" srcOrd="0" destOrd="0" presId="urn:microsoft.com/office/officeart/2018/5/layout/IconCircleLabelList"/>
    <dgm:cxn modelId="{3A2E1980-3FAB-4228-B389-A3B29AB042C7}" type="presParOf" srcId="{7908AAEB-2A57-459B-9BEA-2FB2D3F11464}" destId="{90EF1024-406D-4B3E-8F3C-2E8C3B2A3523}" srcOrd="0" destOrd="0" presId="urn:microsoft.com/office/officeart/2018/5/layout/IconCircleLabelList"/>
    <dgm:cxn modelId="{BC30600D-66DA-41E3-9717-01E7E2182B04}" type="presParOf" srcId="{7908AAEB-2A57-459B-9BEA-2FB2D3F11464}" destId="{6E41E868-B426-47DF-A814-66F023024FC2}" srcOrd="1" destOrd="0" presId="urn:microsoft.com/office/officeart/2018/5/layout/IconCircleLabelList"/>
    <dgm:cxn modelId="{A96EE909-CA51-4026-BF32-B0EA1FA42CD1}" type="presParOf" srcId="{7908AAEB-2A57-459B-9BEA-2FB2D3F11464}" destId="{A793061E-B24B-4D7A-85F6-5D0BC69CA0C6}" srcOrd="2" destOrd="0" presId="urn:microsoft.com/office/officeart/2018/5/layout/IconCircleLabelList"/>
    <dgm:cxn modelId="{6F6AE5D9-E21D-4006-83FA-614AF9617257}" type="presParOf" srcId="{7908AAEB-2A57-459B-9BEA-2FB2D3F11464}" destId="{37A653DF-AEC1-48E8-B60B-99BEF286AC23}" srcOrd="3" destOrd="0" presId="urn:microsoft.com/office/officeart/2018/5/layout/IconCircleLabelList"/>
    <dgm:cxn modelId="{328A3A90-86F7-4A1B-9D24-3332A2509D92}" type="presParOf" srcId="{D95F9B32-F3DD-4966-8ACF-E9A29E66947F}" destId="{B81D0D62-7110-4D42-B654-7565435F5738}" srcOrd="1" destOrd="0" presId="urn:microsoft.com/office/officeart/2018/5/layout/IconCircleLabelList"/>
    <dgm:cxn modelId="{2F33F2B6-0C0B-424E-8951-F440B0BD5ABA}" type="presParOf" srcId="{D95F9B32-F3DD-4966-8ACF-E9A29E66947F}" destId="{DE424212-0A4A-4670-ABD8-5B3625D95150}" srcOrd="2" destOrd="0" presId="urn:microsoft.com/office/officeart/2018/5/layout/IconCircleLabelList"/>
    <dgm:cxn modelId="{AE17DD09-6895-4EEE-8CEE-5FBA5A32A37E}" type="presParOf" srcId="{DE424212-0A4A-4670-ABD8-5B3625D95150}" destId="{EE681646-CBC0-4BD0-9D5E-5C0498EE76ED}" srcOrd="0" destOrd="0" presId="urn:microsoft.com/office/officeart/2018/5/layout/IconCircleLabelList"/>
    <dgm:cxn modelId="{F055A977-D0E3-47AF-88EB-AB0209F1B2E0}" type="presParOf" srcId="{DE424212-0A4A-4670-ABD8-5B3625D95150}" destId="{CCE5368F-ABE5-4641-BDD3-912E0FAC7B31}" srcOrd="1" destOrd="0" presId="urn:microsoft.com/office/officeart/2018/5/layout/IconCircleLabelList"/>
    <dgm:cxn modelId="{EED14487-D2AD-4BB7-AE89-15ED0B34F449}" type="presParOf" srcId="{DE424212-0A4A-4670-ABD8-5B3625D95150}" destId="{C38F4C86-CB3A-4907-BC7B-729BFD828967}" srcOrd="2" destOrd="0" presId="urn:microsoft.com/office/officeart/2018/5/layout/IconCircleLabelList"/>
    <dgm:cxn modelId="{DE71033C-BD7B-4024-B418-7B9E17C5D944}" type="presParOf" srcId="{DE424212-0A4A-4670-ABD8-5B3625D95150}" destId="{33F5DFA3-EDAD-482C-986C-051CC7E5EAA5}" srcOrd="3" destOrd="0" presId="urn:microsoft.com/office/officeart/2018/5/layout/IconCircleLabelList"/>
    <dgm:cxn modelId="{F0D8FB6D-3684-437C-9C6D-B5B7CC666692}" type="presParOf" srcId="{D95F9B32-F3DD-4966-8ACF-E9A29E66947F}" destId="{FDB58EFA-FD75-4C23-A4D4-43AA97FE02FE}" srcOrd="3" destOrd="0" presId="urn:microsoft.com/office/officeart/2018/5/layout/IconCircleLabelList"/>
    <dgm:cxn modelId="{3A869D50-6403-4458-A774-A1BCF49B3059}" type="presParOf" srcId="{D95F9B32-F3DD-4966-8ACF-E9A29E66947F}" destId="{ADE98CF6-6C81-4009-89BE-81FF7DD8F245}" srcOrd="4" destOrd="0" presId="urn:microsoft.com/office/officeart/2018/5/layout/IconCircleLabelList"/>
    <dgm:cxn modelId="{4B294361-308C-4CD6-A16E-B1096F3924C5}" type="presParOf" srcId="{ADE98CF6-6C81-4009-89BE-81FF7DD8F245}" destId="{11D023A2-5E18-46A7-9335-EE46FE4886FA}" srcOrd="0" destOrd="0" presId="urn:microsoft.com/office/officeart/2018/5/layout/IconCircleLabelList"/>
    <dgm:cxn modelId="{1D01D057-02DF-4E4C-A948-EFC6CB5579AF}" type="presParOf" srcId="{ADE98CF6-6C81-4009-89BE-81FF7DD8F245}" destId="{7D413AFB-9A04-485C-B182-E8CD51242B74}" srcOrd="1" destOrd="0" presId="urn:microsoft.com/office/officeart/2018/5/layout/IconCircleLabelList"/>
    <dgm:cxn modelId="{D2727382-12B9-4981-9E69-0FFC386BB454}" type="presParOf" srcId="{ADE98CF6-6C81-4009-89BE-81FF7DD8F245}" destId="{AEB861F3-B941-4DE8-BC4C-BE7E0EEC2E53}" srcOrd="2" destOrd="0" presId="urn:microsoft.com/office/officeart/2018/5/layout/IconCircleLabelList"/>
    <dgm:cxn modelId="{CEE1FBA1-97F4-43F0-A397-4176CF53E4DA}" type="presParOf" srcId="{ADE98CF6-6C81-4009-89BE-81FF7DD8F245}" destId="{3F8FF0AF-C5EB-4AE2-8F11-92641D87015C}" srcOrd="3" destOrd="0" presId="urn:microsoft.com/office/officeart/2018/5/layout/IconCircleLabelList"/>
    <dgm:cxn modelId="{4F535EE2-2EA1-4FDD-A4A8-36D0B0C16AF2}" type="presParOf" srcId="{D95F9B32-F3DD-4966-8ACF-E9A29E66947F}" destId="{6DA673D9-0D01-4315-9D9F-45991F0AB068}" srcOrd="5" destOrd="0" presId="urn:microsoft.com/office/officeart/2018/5/layout/IconCircleLabelList"/>
    <dgm:cxn modelId="{BFF0FEF9-584E-437E-96C4-0BF0A540C1B4}" type="presParOf" srcId="{D95F9B32-F3DD-4966-8ACF-E9A29E66947F}" destId="{071A315E-F612-4F9F-B085-F59964BCDF68}" srcOrd="6" destOrd="0" presId="urn:microsoft.com/office/officeart/2018/5/layout/IconCircleLabelList"/>
    <dgm:cxn modelId="{C1229026-D935-48D3-8613-66C2598F5945}" type="presParOf" srcId="{071A315E-F612-4F9F-B085-F59964BCDF68}" destId="{9501CC23-E275-443C-B8BB-1D920A284EFE}" srcOrd="0" destOrd="0" presId="urn:microsoft.com/office/officeart/2018/5/layout/IconCircleLabelList"/>
    <dgm:cxn modelId="{BA76A808-1562-429C-99DF-CBEEFA1677D3}" type="presParOf" srcId="{071A315E-F612-4F9F-B085-F59964BCDF68}" destId="{30904A71-9435-4EC9-998C-9E7C761DE2E6}" srcOrd="1" destOrd="0" presId="urn:microsoft.com/office/officeart/2018/5/layout/IconCircleLabelList"/>
    <dgm:cxn modelId="{57C4B618-8375-457F-9F9C-7755A56D80CA}" type="presParOf" srcId="{071A315E-F612-4F9F-B085-F59964BCDF68}" destId="{F7E534DD-2548-4718-B53B-32AD18DC4486}" srcOrd="2" destOrd="0" presId="urn:microsoft.com/office/officeart/2018/5/layout/IconCircleLabelList"/>
    <dgm:cxn modelId="{C3C9D48C-BE6E-49FE-B11E-43F8AFD68B9F}" type="presParOf" srcId="{071A315E-F612-4F9F-B085-F59964BCDF68}" destId="{C8F23AB1-AE1B-42AA-A070-512BEC32E8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77DB8-F66B-4345-8AD5-E3F56216EF3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821226-789C-441F-BF5F-49F9C526146E}">
      <dgm:prSet/>
      <dgm:spPr/>
      <dgm:t>
        <a:bodyPr/>
        <a:lstStyle/>
        <a:p>
          <a:pPr>
            <a:defRPr cap="all"/>
          </a:pPr>
          <a:r>
            <a:rPr lang="en-US"/>
            <a:t>A hybrid approach: Manual + Automated testing.</a:t>
          </a:r>
        </a:p>
      </dgm:t>
    </dgm:pt>
    <dgm:pt modelId="{1D6D210A-7DA8-48F8-8E49-9EE83BD54BA6}" type="parTrans" cxnId="{9530848A-E863-43FD-8920-FF415F9E6E1A}">
      <dgm:prSet/>
      <dgm:spPr/>
      <dgm:t>
        <a:bodyPr/>
        <a:lstStyle/>
        <a:p>
          <a:endParaRPr lang="en-US"/>
        </a:p>
      </dgm:t>
    </dgm:pt>
    <dgm:pt modelId="{3D03FC8F-CB5A-49DB-9B61-0602F09F8AAE}" type="sibTrans" cxnId="{9530848A-E863-43FD-8920-FF415F9E6E1A}">
      <dgm:prSet/>
      <dgm:spPr/>
      <dgm:t>
        <a:bodyPr/>
        <a:lstStyle/>
        <a:p>
          <a:endParaRPr lang="en-US"/>
        </a:p>
      </dgm:t>
    </dgm:pt>
    <dgm:pt modelId="{B3C70429-B64B-45F3-8B9A-A52B1486AC6B}">
      <dgm:prSet/>
      <dgm:spPr/>
      <dgm:t>
        <a:bodyPr/>
        <a:lstStyle/>
        <a:p>
          <a:pPr>
            <a:defRPr cap="all"/>
          </a:pPr>
          <a:r>
            <a:rPr lang="en-US"/>
            <a:t>Better quality software.</a:t>
          </a:r>
        </a:p>
      </dgm:t>
    </dgm:pt>
    <dgm:pt modelId="{8E754911-9E2E-4CC8-8C38-C09DBC6BA33F}" type="parTrans" cxnId="{53F037B4-8811-4A28-983A-62A32AFB0E54}">
      <dgm:prSet/>
      <dgm:spPr/>
      <dgm:t>
        <a:bodyPr/>
        <a:lstStyle/>
        <a:p>
          <a:endParaRPr lang="en-US"/>
        </a:p>
      </dgm:t>
    </dgm:pt>
    <dgm:pt modelId="{6946794E-8B35-4C3F-862E-4483F8A88F2A}" type="sibTrans" cxnId="{53F037B4-8811-4A28-983A-62A32AFB0E54}">
      <dgm:prSet/>
      <dgm:spPr/>
      <dgm:t>
        <a:bodyPr/>
        <a:lstStyle/>
        <a:p>
          <a:endParaRPr lang="en-US"/>
        </a:p>
      </dgm:t>
    </dgm:pt>
    <dgm:pt modelId="{BCB4126F-AB75-48CA-A659-59AC90EA0295}">
      <dgm:prSet/>
      <dgm:spPr/>
      <dgm:t>
        <a:bodyPr/>
        <a:lstStyle/>
        <a:p>
          <a:pPr>
            <a:defRPr cap="all"/>
          </a:pPr>
          <a:r>
            <a:rPr lang="en-US"/>
            <a:t>Faster release times.</a:t>
          </a:r>
        </a:p>
      </dgm:t>
    </dgm:pt>
    <dgm:pt modelId="{87B79C0D-1A1F-46A0-BD50-44A0189689E1}" type="parTrans" cxnId="{CC0D818F-C06F-47A2-AF76-88108BACA876}">
      <dgm:prSet/>
      <dgm:spPr/>
      <dgm:t>
        <a:bodyPr/>
        <a:lstStyle/>
        <a:p>
          <a:endParaRPr lang="en-US"/>
        </a:p>
      </dgm:t>
    </dgm:pt>
    <dgm:pt modelId="{B7CE6B41-322E-42E5-A9D1-340B9407B6A4}" type="sibTrans" cxnId="{CC0D818F-C06F-47A2-AF76-88108BACA876}">
      <dgm:prSet/>
      <dgm:spPr/>
      <dgm:t>
        <a:bodyPr/>
        <a:lstStyle/>
        <a:p>
          <a:endParaRPr lang="en-US"/>
        </a:p>
      </dgm:t>
    </dgm:pt>
    <dgm:pt modelId="{99E0FFB1-8C3C-48D9-A862-BEE6CDB8680A}">
      <dgm:prSet/>
      <dgm:spPr/>
      <dgm:t>
        <a:bodyPr/>
        <a:lstStyle/>
        <a:p>
          <a:pPr>
            <a:defRPr cap="all"/>
          </a:pPr>
          <a:r>
            <a:rPr lang="en-US"/>
            <a:t>More focus on innovation and less on repetition.</a:t>
          </a:r>
        </a:p>
      </dgm:t>
    </dgm:pt>
    <dgm:pt modelId="{76E709F1-7744-443A-8A5F-FD416B28A7A9}" type="parTrans" cxnId="{8880FDE8-05EA-4BFF-9C90-0576CC53DC8E}">
      <dgm:prSet/>
      <dgm:spPr/>
      <dgm:t>
        <a:bodyPr/>
        <a:lstStyle/>
        <a:p>
          <a:endParaRPr lang="en-US"/>
        </a:p>
      </dgm:t>
    </dgm:pt>
    <dgm:pt modelId="{52D5CDEA-A8E0-4966-A73D-B6CD4E4F089A}" type="sibTrans" cxnId="{8880FDE8-05EA-4BFF-9C90-0576CC53DC8E}">
      <dgm:prSet/>
      <dgm:spPr/>
      <dgm:t>
        <a:bodyPr/>
        <a:lstStyle/>
        <a:p>
          <a:endParaRPr lang="en-US"/>
        </a:p>
      </dgm:t>
    </dgm:pt>
    <dgm:pt modelId="{8D7AF366-5ADF-4458-8DAC-2BF57DF4A58D}" type="pres">
      <dgm:prSet presAssocID="{9AC77DB8-F66B-4345-8AD5-E3F56216EF3E}" presName="root" presStyleCnt="0">
        <dgm:presLayoutVars>
          <dgm:dir/>
          <dgm:resizeHandles val="exact"/>
        </dgm:presLayoutVars>
      </dgm:prSet>
      <dgm:spPr/>
    </dgm:pt>
    <dgm:pt modelId="{A2F90B10-14F6-4558-A961-AA88966C81D4}" type="pres">
      <dgm:prSet presAssocID="{04821226-789C-441F-BF5F-49F9C526146E}" presName="compNode" presStyleCnt="0"/>
      <dgm:spPr/>
    </dgm:pt>
    <dgm:pt modelId="{BC321559-68D7-4F61-837E-C4C6AF9AA4D1}" type="pres">
      <dgm:prSet presAssocID="{04821226-789C-441F-BF5F-49F9C526146E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760EA08-9276-4793-A04F-7F1B42A24A44}" type="pres">
      <dgm:prSet presAssocID="{04821226-789C-441F-BF5F-49F9C52614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442EFC2-701F-4F5B-BE7D-2E08F85232AE}" type="pres">
      <dgm:prSet presAssocID="{04821226-789C-441F-BF5F-49F9C526146E}" presName="spaceRect" presStyleCnt="0"/>
      <dgm:spPr/>
    </dgm:pt>
    <dgm:pt modelId="{A5E1C37A-D8B1-45F7-90AF-66C4EFA9DE2B}" type="pres">
      <dgm:prSet presAssocID="{04821226-789C-441F-BF5F-49F9C526146E}" presName="textRect" presStyleLbl="revTx" presStyleIdx="0" presStyleCnt="4">
        <dgm:presLayoutVars>
          <dgm:chMax val="1"/>
          <dgm:chPref val="1"/>
        </dgm:presLayoutVars>
      </dgm:prSet>
      <dgm:spPr/>
    </dgm:pt>
    <dgm:pt modelId="{7C44A8E8-B1BE-4427-BFD6-227BF9AFBD12}" type="pres">
      <dgm:prSet presAssocID="{3D03FC8F-CB5A-49DB-9B61-0602F09F8AAE}" presName="sibTrans" presStyleCnt="0"/>
      <dgm:spPr/>
    </dgm:pt>
    <dgm:pt modelId="{EA55DE0F-1D15-457F-A0FC-BB94A82EBF60}" type="pres">
      <dgm:prSet presAssocID="{B3C70429-B64B-45F3-8B9A-A52B1486AC6B}" presName="compNode" presStyleCnt="0"/>
      <dgm:spPr/>
    </dgm:pt>
    <dgm:pt modelId="{3D7C78E4-D727-43FC-9402-BED80D7AD79C}" type="pres">
      <dgm:prSet presAssocID="{B3C70429-B64B-45F3-8B9A-A52B1486AC6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3890079-24D9-43C3-B035-535FB320593B}" type="pres">
      <dgm:prSet presAssocID="{B3C70429-B64B-45F3-8B9A-A52B1486AC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95DFA6A-36C9-452E-B98E-3194E9F0CBAE}" type="pres">
      <dgm:prSet presAssocID="{B3C70429-B64B-45F3-8B9A-A52B1486AC6B}" presName="spaceRect" presStyleCnt="0"/>
      <dgm:spPr/>
    </dgm:pt>
    <dgm:pt modelId="{9C757830-661E-4904-9281-A1E1CAFBE075}" type="pres">
      <dgm:prSet presAssocID="{B3C70429-B64B-45F3-8B9A-A52B1486AC6B}" presName="textRect" presStyleLbl="revTx" presStyleIdx="1" presStyleCnt="4">
        <dgm:presLayoutVars>
          <dgm:chMax val="1"/>
          <dgm:chPref val="1"/>
        </dgm:presLayoutVars>
      </dgm:prSet>
      <dgm:spPr/>
    </dgm:pt>
    <dgm:pt modelId="{8E642BBE-9730-4E5F-A0FF-074D90278B78}" type="pres">
      <dgm:prSet presAssocID="{6946794E-8B35-4C3F-862E-4483F8A88F2A}" presName="sibTrans" presStyleCnt="0"/>
      <dgm:spPr/>
    </dgm:pt>
    <dgm:pt modelId="{E91E59D3-022F-48BC-8DBA-2028D1055063}" type="pres">
      <dgm:prSet presAssocID="{BCB4126F-AB75-48CA-A659-59AC90EA0295}" presName="compNode" presStyleCnt="0"/>
      <dgm:spPr/>
    </dgm:pt>
    <dgm:pt modelId="{9E10EE5B-2613-4E8E-92ED-6A93550C719E}" type="pres">
      <dgm:prSet presAssocID="{BCB4126F-AB75-48CA-A659-59AC90EA029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A99A4C9-B5D7-4713-B640-8E4AA3B9D104}" type="pres">
      <dgm:prSet presAssocID="{BCB4126F-AB75-48CA-A659-59AC90EA02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7259805-F18D-441D-93F4-EF92FE16B5A8}" type="pres">
      <dgm:prSet presAssocID="{BCB4126F-AB75-48CA-A659-59AC90EA0295}" presName="spaceRect" presStyleCnt="0"/>
      <dgm:spPr/>
    </dgm:pt>
    <dgm:pt modelId="{18F0BE69-3D2C-4EE4-B14D-835EBDC620BA}" type="pres">
      <dgm:prSet presAssocID="{BCB4126F-AB75-48CA-A659-59AC90EA0295}" presName="textRect" presStyleLbl="revTx" presStyleIdx="2" presStyleCnt="4">
        <dgm:presLayoutVars>
          <dgm:chMax val="1"/>
          <dgm:chPref val="1"/>
        </dgm:presLayoutVars>
      </dgm:prSet>
      <dgm:spPr/>
    </dgm:pt>
    <dgm:pt modelId="{92EAEFC6-E721-41F9-A72D-7D148C4E9AB8}" type="pres">
      <dgm:prSet presAssocID="{B7CE6B41-322E-42E5-A9D1-340B9407B6A4}" presName="sibTrans" presStyleCnt="0"/>
      <dgm:spPr/>
    </dgm:pt>
    <dgm:pt modelId="{C2D85447-1C44-4988-A1DF-6BF322DB3E11}" type="pres">
      <dgm:prSet presAssocID="{99E0FFB1-8C3C-48D9-A862-BEE6CDB8680A}" presName="compNode" presStyleCnt="0"/>
      <dgm:spPr/>
    </dgm:pt>
    <dgm:pt modelId="{D04D5D75-E482-4D98-AFE4-E2EE7A565BF1}" type="pres">
      <dgm:prSet presAssocID="{99E0FFB1-8C3C-48D9-A862-BEE6CDB8680A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C26C755-DE66-472B-BB81-BF283E4FE475}" type="pres">
      <dgm:prSet presAssocID="{99E0FFB1-8C3C-48D9-A862-BEE6CDB868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B1A3D69-AD89-4713-9FBC-3D4B1552E0E0}" type="pres">
      <dgm:prSet presAssocID="{99E0FFB1-8C3C-48D9-A862-BEE6CDB8680A}" presName="spaceRect" presStyleCnt="0"/>
      <dgm:spPr/>
    </dgm:pt>
    <dgm:pt modelId="{CBB6D751-E344-4CE5-9BD1-8F906B018D2A}" type="pres">
      <dgm:prSet presAssocID="{99E0FFB1-8C3C-48D9-A862-BEE6CDB8680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837B00-21FA-4488-BE87-D670EF3D031A}" type="presOf" srcId="{BCB4126F-AB75-48CA-A659-59AC90EA0295}" destId="{18F0BE69-3D2C-4EE4-B14D-835EBDC620BA}" srcOrd="0" destOrd="0" presId="urn:microsoft.com/office/officeart/2018/5/layout/IconLeafLabelList"/>
    <dgm:cxn modelId="{706B5607-BACB-4D69-9AB6-6C61EB9AC949}" type="presOf" srcId="{B3C70429-B64B-45F3-8B9A-A52B1486AC6B}" destId="{9C757830-661E-4904-9281-A1E1CAFBE075}" srcOrd="0" destOrd="0" presId="urn:microsoft.com/office/officeart/2018/5/layout/IconLeafLabelList"/>
    <dgm:cxn modelId="{94CFD916-C50E-4AB2-8317-2105504C5049}" type="presOf" srcId="{04821226-789C-441F-BF5F-49F9C526146E}" destId="{A5E1C37A-D8B1-45F7-90AF-66C4EFA9DE2B}" srcOrd="0" destOrd="0" presId="urn:microsoft.com/office/officeart/2018/5/layout/IconLeafLabelList"/>
    <dgm:cxn modelId="{F17C9749-B176-4C47-923A-A1EAD9F6E519}" type="presOf" srcId="{9AC77DB8-F66B-4345-8AD5-E3F56216EF3E}" destId="{8D7AF366-5ADF-4458-8DAC-2BF57DF4A58D}" srcOrd="0" destOrd="0" presId="urn:microsoft.com/office/officeart/2018/5/layout/IconLeafLabelList"/>
    <dgm:cxn modelId="{63F32374-2191-4E04-A6DA-FEBB801DCBCC}" type="presOf" srcId="{99E0FFB1-8C3C-48D9-A862-BEE6CDB8680A}" destId="{CBB6D751-E344-4CE5-9BD1-8F906B018D2A}" srcOrd="0" destOrd="0" presId="urn:microsoft.com/office/officeart/2018/5/layout/IconLeafLabelList"/>
    <dgm:cxn modelId="{9530848A-E863-43FD-8920-FF415F9E6E1A}" srcId="{9AC77DB8-F66B-4345-8AD5-E3F56216EF3E}" destId="{04821226-789C-441F-BF5F-49F9C526146E}" srcOrd="0" destOrd="0" parTransId="{1D6D210A-7DA8-48F8-8E49-9EE83BD54BA6}" sibTransId="{3D03FC8F-CB5A-49DB-9B61-0602F09F8AAE}"/>
    <dgm:cxn modelId="{CC0D818F-C06F-47A2-AF76-88108BACA876}" srcId="{9AC77DB8-F66B-4345-8AD5-E3F56216EF3E}" destId="{BCB4126F-AB75-48CA-A659-59AC90EA0295}" srcOrd="2" destOrd="0" parTransId="{87B79C0D-1A1F-46A0-BD50-44A0189689E1}" sibTransId="{B7CE6B41-322E-42E5-A9D1-340B9407B6A4}"/>
    <dgm:cxn modelId="{53F037B4-8811-4A28-983A-62A32AFB0E54}" srcId="{9AC77DB8-F66B-4345-8AD5-E3F56216EF3E}" destId="{B3C70429-B64B-45F3-8B9A-A52B1486AC6B}" srcOrd="1" destOrd="0" parTransId="{8E754911-9E2E-4CC8-8C38-C09DBC6BA33F}" sibTransId="{6946794E-8B35-4C3F-862E-4483F8A88F2A}"/>
    <dgm:cxn modelId="{8880FDE8-05EA-4BFF-9C90-0576CC53DC8E}" srcId="{9AC77DB8-F66B-4345-8AD5-E3F56216EF3E}" destId="{99E0FFB1-8C3C-48D9-A862-BEE6CDB8680A}" srcOrd="3" destOrd="0" parTransId="{76E709F1-7744-443A-8A5F-FD416B28A7A9}" sibTransId="{52D5CDEA-A8E0-4966-A73D-B6CD4E4F089A}"/>
    <dgm:cxn modelId="{F150D40E-D7F0-4BF5-BBC7-947819FC0029}" type="presParOf" srcId="{8D7AF366-5ADF-4458-8DAC-2BF57DF4A58D}" destId="{A2F90B10-14F6-4558-A961-AA88966C81D4}" srcOrd="0" destOrd="0" presId="urn:microsoft.com/office/officeart/2018/5/layout/IconLeafLabelList"/>
    <dgm:cxn modelId="{16EAD8BA-7B3D-4B3B-8648-39045683B066}" type="presParOf" srcId="{A2F90B10-14F6-4558-A961-AA88966C81D4}" destId="{BC321559-68D7-4F61-837E-C4C6AF9AA4D1}" srcOrd="0" destOrd="0" presId="urn:microsoft.com/office/officeart/2018/5/layout/IconLeafLabelList"/>
    <dgm:cxn modelId="{A95068A7-6852-4C42-9264-65B4F672CB72}" type="presParOf" srcId="{A2F90B10-14F6-4558-A961-AA88966C81D4}" destId="{0760EA08-9276-4793-A04F-7F1B42A24A44}" srcOrd="1" destOrd="0" presId="urn:microsoft.com/office/officeart/2018/5/layout/IconLeafLabelList"/>
    <dgm:cxn modelId="{4942EB2E-0FBD-419D-BE3F-8BE6E8C80795}" type="presParOf" srcId="{A2F90B10-14F6-4558-A961-AA88966C81D4}" destId="{0442EFC2-701F-4F5B-BE7D-2E08F85232AE}" srcOrd="2" destOrd="0" presId="urn:microsoft.com/office/officeart/2018/5/layout/IconLeafLabelList"/>
    <dgm:cxn modelId="{A3C73AF0-7D72-45F7-9280-A0CE80C28CF6}" type="presParOf" srcId="{A2F90B10-14F6-4558-A961-AA88966C81D4}" destId="{A5E1C37A-D8B1-45F7-90AF-66C4EFA9DE2B}" srcOrd="3" destOrd="0" presId="urn:microsoft.com/office/officeart/2018/5/layout/IconLeafLabelList"/>
    <dgm:cxn modelId="{EB7FE595-308E-4E68-884A-4E6DD16045DB}" type="presParOf" srcId="{8D7AF366-5ADF-4458-8DAC-2BF57DF4A58D}" destId="{7C44A8E8-B1BE-4427-BFD6-227BF9AFBD12}" srcOrd="1" destOrd="0" presId="urn:microsoft.com/office/officeart/2018/5/layout/IconLeafLabelList"/>
    <dgm:cxn modelId="{271AB815-28DD-465A-BF14-BBC286E34149}" type="presParOf" srcId="{8D7AF366-5ADF-4458-8DAC-2BF57DF4A58D}" destId="{EA55DE0F-1D15-457F-A0FC-BB94A82EBF60}" srcOrd="2" destOrd="0" presId="urn:microsoft.com/office/officeart/2018/5/layout/IconLeafLabelList"/>
    <dgm:cxn modelId="{985112AC-0D54-418E-94CA-174F59E57498}" type="presParOf" srcId="{EA55DE0F-1D15-457F-A0FC-BB94A82EBF60}" destId="{3D7C78E4-D727-43FC-9402-BED80D7AD79C}" srcOrd="0" destOrd="0" presId="urn:microsoft.com/office/officeart/2018/5/layout/IconLeafLabelList"/>
    <dgm:cxn modelId="{7A196683-9EB7-4B54-A8A4-629735D04694}" type="presParOf" srcId="{EA55DE0F-1D15-457F-A0FC-BB94A82EBF60}" destId="{93890079-24D9-43C3-B035-535FB320593B}" srcOrd="1" destOrd="0" presId="urn:microsoft.com/office/officeart/2018/5/layout/IconLeafLabelList"/>
    <dgm:cxn modelId="{0D04448D-2AC0-4CB6-B62C-A4ADDE62FFAB}" type="presParOf" srcId="{EA55DE0F-1D15-457F-A0FC-BB94A82EBF60}" destId="{695DFA6A-36C9-452E-B98E-3194E9F0CBAE}" srcOrd="2" destOrd="0" presId="urn:microsoft.com/office/officeart/2018/5/layout/IconLeafLabelList"/>
    <dgm:cxn modelId="{443532EC-35C7-4A45-9EB0-D128A617B92D}" type="presParOf" srcId="{EA55DE0F-1D15-457F-A0FC-BB94A82EBF60}" destId="{9C757830-661E-4904-9281-A1E1CAFBE075}" srcOrd="3" destOrd="0" presId="urn:microsoft.com/office/officeart/2018/5/layout/IconLeafLabelList"/>
    <dgm:cxn modelId="{B7915392-0C85-437A-9269-FEDE566ABA49}" type="presParOf" srcId="{8D7AF366-5ADF-4458-8DAC-2BF57DF4A58D}" destId="{8E642BBE-9730-4E5F-A0FF-074D90278B78}" srcOrd="3" destOrd="0" presId="urn:microsoft.com/office/officeart/2018/5/layout/IconLeafLabelList"/>
    <dgm:cxn modelId="{A79AF155-6B63-44A9-9CA3-E69D9E699A3A}" type="presParOf" srcId="{8D7AF366-5ADF-4458-8DAC-2BF57DF4A58D}" destId="{E91E59D3-022F-48BC-8DBA-2028D1055063}" srcOrd="4" destOrd="0" presId="urn:microsoft.com/office/officeart/2018/5/layout/IconLeafLabelList"/>
    <dgm:cxn modelId="{C3DBB252-43D5-40A3-9144-C8DD4C42140F}" type="presParOf" srcId="{E91E59D3-022F-48BC-8DBA-2028D1055063}" destId="{9E10EE5B-2613-4E8E-92ED-6A93550C719E}" srcOrd="0" destOrd="0" presId="urn:microsoft.com/office/officeart/2018/5/layout/IconLeafLabelList"/>
    <dgm:cxn modelId="{88A2A810-658C-464C-A043-6A356A1443A0}" type="presParOf" srcId="{E91E59D3-022F-48BC-8DBA-2028D1055063}" destId="{0A99A4C9-B5D7-4713-B640-8E4AA3B9D104}" srcOrd="1" destOrd="0" presId="urn:microsoft.com/office/officeart/2018/5/layout/IconLeafLabelList"/>
    <dgm:cxn modelId="{E09ACA57-5584-4BCF-BB2A-C6432DC2E776}" type="presParOf" srcId="{E91E59D3-022F-48BC-8DBA-2028D1055063}" destId="{17259805-F18D-441D-93F4-EF92FE16B5A8}" srcOrd="2" destOrd="0" presId="urn:microsoft.com/office/officeart/2018/5/layout/IconLeafLabelList"/>
    <dgm:cxn modelId="{D594F6F7-379E-47E2-A523-EFBE15FA007A}" type="presParOf" srcId="{E91E59D3-022F-48BC-8DBA-2028D1055063}" destId="{18F0BE69-3D2C-4EE4-B14D-835EBDC620BA}" srcOrd="3" destOrd="0" presId="urn:microsoft.com/office/officeart/2018/5/layout/IconLeafLabelList"/>
    <dgm:cxn modelId="{229EEB2B-F536-4817-BE44-D1C29D515927}" type="presParOf" srcId="{8D7AF366-5ADF-4458-8DAC-2BF57DF4A58D}" destId="{92EAEFC6-E721-41F9-A72D-7D148C4E9AB8}" srcOrd="5" destOrd="0" presId="urn:microsoft.com/office/officeart/2018/5/layout/IconLeafLabelList"/>
    <dgm:cxn modelId="{F3ABC89D-FA7B-430C-8778-8644582DD305}" type="presParOf" srcId="{8D7AF366-5ADF-4458-8DAC-2BF57DF4A58D}" destId="{C2D85447-1C44-4988-A1DF-6BF322DB3E11}" srcOrd="6" destOrd="0" presId="urn:microsoft.com/office/officeart/2018/5/layout/IconLeafLabelList"/>
    <dgm:cxn modelId="{BD9B41A0-AB16-4E60-9F00-AC4F32ED1D15}" type="presParOf" srcId="{C2D85447-1C44-4988-A1DF-6BF322DB3E11}" destId="{D04D5D75-E482-4D98-AFE4-E2EE7A565BF1}" srcOrd="0" destOrd="0" presId="urn:microsoft.com/office/officeart/2018/5/layout/IconLeafLabelList"/>
    <dgm:cxn modelId="{D013B234-CA54-4F49-846D-D4D8F4ED85F8}" type="presParOf" srcId="{C2D85447-1C44-4988-A1DF-6BF322DB3E11}" destId="{CC26C755-DE66-472B-BB81-BF283E4FE475}" srcOrd="1" destOrd="0" presId="urn:microsoft.com/office/officeart/2018/5/layout/IconLeafLabelList"/>
    <dgm:cxn modelId="{C75D9B30-913F-43CE-8E42-1646256E75B2}" type="presParOf" srcId="{C2D85447-1C44-4988-A1DF-6BF322DB3E11}" destId="{3B1A3D69-AD89-4713-9FBC-3D4B1552E0E0}" srcOrd="2" destOrd="0" presId="urn:microsoft.com/office/officeart/2018/5/layout/IconLeafLabelList"/>
    <dgm:cxn modelId="{4DFCB2AF-5BFF-4CC2-8ABF-1BB194FA12FD}" type="presParOf" srcId="{C2D85447-1C44-4988-A1DF-6BF322DB3E11}" destId="{CBB6D751-E344-4CE5-9BD1-8F906B018D2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84EA86-D96B-4FFF-BF30-3F566AFF584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161467-32D9-411F-9224-98DBD3C5D599}">
      <dgm:prSet/>
      <dgm:spPr/>
      <dgm:t>
        <a:bodyPr/>
        <a:lstStyle/>
        <a:p>
          <a:pPr>
            <a:defRPr cap="all"/>
          </a:pPr>
          <a:r>
            <a:rPr lang="en-US"/>
            <a:t>Automation is a strategic investment.</a:t>
          </a:r>
        </a:p>
      </dgm:t>
    </dgm:pt>
    <dgm:pt modelId="{6C631260-E15B-4B1F-AAE3-4BFC3691621E}" type="parTrans" cxnId="{1AA2BEF8-203E-40F4-8D92-B3BFBCB51436}">
      <dgm:prSet/>
      <dgm:spPr/>
      <dgm:t>
        <a:bodyPr/>
        <a:lstStyle/>
        <a:p>
          <a:endParaRPr lang="en-US"/>
        </a:p>
      </dgm:t>
    </dgm:pt>
    <dgm:pt modelId="{CCADB38E-5AAF-45CA-89BC-4754167E56E5}" type="sibTrans" cxnId="{1AA2BEF8-203E-40F4-8D92-B3BFBCB51436}">
      <dgm:prSet/>
      <dgm:spPr/>
      <dgm:t>
        <a:bodyPr/>
        <a:lstStyle/>
        <a:p>
          <a:endParaRPr lang="en-US"/>
        </a:p>
      </dgm:t>
    </dgm:pt>
    <dgm:pt modelId="{95C0A8CD-F61B-4193-9EBD-13F4587E25CF}">
      <dgm:prSet/>
      <dgm:spPr/>
      <dgm:t>
        <a:bodyPr/>
        <a:lstStyle/>
        <a:p>
          <a:pPr>
            <a:defRPr cap="all"/>
          </a:pPr>
          <a:r>
            <a:rPr lang="en-US"/>
            <a:t>It enhances our ability to deliver reliable, high-quality software.</a:t>
          </a:r>
        </a:p>
      </dgm:t>
    </dgm:pt>
    <dgm:pt modelId="{C6A56BEB-EE36-4735-BD87-8BB7942A1937}" type="parTrans" cxnId="{A47D71F7-7307-41D6-9D4D-B7D9D059B946}">
      <dgm:prSet/>
      <dgm:spPr/>
      <dgm:t>
        <a:bodyPr/>
        <a:lstStyle/>
        <a:p>
          <a:endParaRPr lang="en-US"/>
        </a:p>
      </dgm:t>
    </dgm:pt>
    <dgm:pt modelId="{D2076A6C-B63F-4405-AA98-3B4CB7A133D1}" type="sibTrans" cxnId="{A47D71F7-7307-41D6-9D4D-B7D9D059B946}">
      <dgm:prSet/>
      <dgm:spPr/>
      <dgm:t>
        <a:bodyPr/>
        <a:lstStyle/>
        <a:p>
          <a:endParaRPr lang="en-US"/>
        </a:p>
      </dgm:t>
    </dgm:pt>
    <dgm:pt modelId="{16B0BA77-6979-41C1-99D8-8D7AF87C80E8}">
      <dgm:prSet/>
      <dgm:spPr/>
      <dgm:t>
        <a:bodyPr/>
        <a:lstStyle/>
        <a:p>
          <a:pPr>
            <a:defRPr cap="all"/>
          </a:pPr>
          <a:r>
            <a:rPr lang="en-US"/>
            <a:t>Our team is excited to begin this journey and show the results in the upcoming demo.</a:t>
          </a:r>
        </a:p>
      </dgm:t>
    </dgm:pt>
    <dgm:pt modelId="{0BD42177-4717-4039-9CFA-63B7B0532FF2}" type="parTrans" cxnId="{DEC74140-77CD-4F52-847B-E09ECAB86895}">
      <dgm:prSet/>
      <dgm:spPr/>
      <dgm:t>
        <a:bodyPr/>
        <a:lstStyle/>
        <a:p>
          <a:endParaRPr lang="en-US"/>
        </a:p>
      </dgm:t>
    </dgm:pt>
    <dgm:pt modelId="{47DFE8D3-768F-4985-8699-4784AF481677}" type="sibTrans" cxnId="{DEC74140-77CD-4F52-847B-E09ECAB86895}">
      <dgm:prSet/>
      <dgm:spPr/>
      <dgm:t>
        <a:bodyPr/>
        <a:lstStyle/>
        <a:p>
          <a:endParaRPr lang="en-US"/>
        </a:p>
      </dgm:t>
    </dgm:pt>
    <dgm:pt modelId="{56E13610-4CA0-4F8A-932C-95D304CCEBC7}" type="pres">
      <dgm:prSet presAssocID="{7784EA86-D96B-4FFF-BF30-3F566AFF5844}" presName="root" presStyleCnt="0">
        <dgm:presLayoutVars>
          <dgm:dir/>
          <dgm:resizeHandles val="exact"/>
        </dgm:presLayoutVars>
      </dgm:prSet>
      <dgm:spPr/>
    </dgm:pt>
    <dgm:pt modelId="{8869369D-0587-4D2A-9066-992D01DECF39}" type="pres">
      <dgm:prSet presAssocID="{E0161467-32D9-411F-9224-98DBD3C5D599}" presName="compNode" presStyleCnt="0"/>
      <dgm:spPr/>
    </dgm:pt>
    <dgm:pt modelId="{5EFF5633-E5DF-4320-9FE1-9550D4D74DE5}" type="pres">
      <dgm:prSet presAssocID="{E0161467-32D9-411F-9224-98DBD3C5D599}" presName="iconBgRect" presStyleLbl="bgShp" presStyleIdx="0" presStyleCnt="3"/>
      <dgm:spPr/>
    </dgm:pt>
    <dgm:pt modelId="{54EF40BF-9B19-4D50-97A9-5B0049E2F167}" type="pres">
      <dgm:prSet presAssocID="{E0161467-32D9-411F-9224-98DBD3C5D5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1B93DB2-89CD-4102-B9AA-623700E9FD3D}" type="pres">
      <dgm:prSet presAssocID="{E0161467-32D9-411F-9224-98DBD3C5D599}" presName="spaceRect" presStyleCnt="0"/>
      <dgm:spPr/>
    </dgm:pt>
    <dgm:pt modelId="{FFA4FF67-AD3F-4B8C-B714-5992A79C03D5}" type="pres">
      <dgm:prSet presAssocID="{E0161467-32D9-411F-9224-98DBD3C5D599}" presName="textRect" presStyleLbl="revTx" presStyleIdx="0" presStyleCnt="3">
        <dgm:presLayoutVars>
          <dgm:chMax val="1"/>
          <dgm:chPref val="1"/>
        </dgm:presLayoutVars>
      </dgm:prSet>
      <dgm:spPr/>
    </dgm:pt>
    <dgm:pt modelId="{76F02302-A908-4A6C-87B0-FCCF584B3B20}" type="pres">
      <dgm:prSet presAssocID="{CCADB38E-5AAF-45CA-89BC-4754167E56E5}" presName="sibTrans" presStyleCnt="0"/>
      <dgm:spPr/>
    </dgm:pt>
    <dgm:pt modelId="{9E1C407F-6CE9-4F26-8A0B-0555D195822A}" type="pres">
      <dgm:prSet presAssocID="{95C0A8CD-F61B-4193-9EBD-13F4587E25CF}" presName="compNode" presStyleCnt="0"/>
      <dgm:spPr/>
    </dgm:pt>
    <dgm:pt modelId="{4CD9CCD2-B77B-4F40-858F-FD8C88ED601E}" type="pres">
      <dgm:prSet presAssocID="{95C0A8CD-F61B-4193-9EBD-13F4587E25CF}" presName="iconBgRect" presStyleLbl="bgShp" presStyleIdx="1" presStyleCnt="3"/>
      <dgm:spPr/>
    </dgm:pt>
    <dgm:pt modelId="{97B400D1-F103-48F9-9B18-4B93C938E828}" type="pres">
      <dgm:prSet presAssocID="{95C0A8CD-F61B-4193-9EBD-13F4587E25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752B144-C79C-405F-AAC6-8D1505461B8F}" type="pres">
      <dgm:prSet presAssocID="{95C0A8CD-F61B-4193-9EBD-13F4587E25CF}" presName="spaceRect" presStyleCnt="0"/>
      <dgm:spPr/>
    </dgm:pt>
    <dgm:pt modelId="{B58E15D4-D335-4623-9554-7DAC93E74054}" type="pres">
      <dgm:prSet presAssocID="{95C0A8CD-F61B-4193-9EBD-13F4587E25CF}" presName="textRect" presStyleLbl="revTx" presStyleIdx="1" presStyleCnt="3">
        <dgm:presLayoutVars>
          <dgm:chMax val="1"/>
          <dgm:chPref val="1"/>
        </dgm:presLayoutVars>
      </dgm:prSet>
      <dgm:spPr/>
    </dgm:pt>
    <dgm:pt modelId="{14035012-740B-43D4-BE31-9B0A52465649}" type="pres">
      <dgm:prSet presAssocID="{D2076A6C-B63F-4405-AA98-3B4CB7A133D1}" presName="sibTrans" presStyleCnt="0"/>
      <dgm:spPr/>
    </dgm:pt>
    <dgm:pt modelId="{2E8D6647-3CBD-456E-BA3B-D9681955FDDB}" type="pres">
      <dgm:prSet presAssocID="{16B0BA77-6979-41C1-99D8-8D7AF87C80E8}" presName="compNode" presStyleCnt="0"/>
      <dgm:spPr/>
    </dgm:pt>
    <dgm:pt modelId="{2429AE1B-2276-4981-87E7-A9B0256E13F2}" type="pres">
      <dgm:prSet presAssocID="{16B0BA77-6979-41C1-99D8-8D7AF87C80E8}" presName="iconBgRect" presStyleLbl="bgShp" presStyleIdx="2" presStyleCnt="3"/>
      <dgm:spPr/>
    </dgm:pt>
    <dgm:pt modelId="{C626A95A-805B-4537-8BEF-40DE6F80AF15}" type="pres">
      <dgm:prSet presAssocID="{16B0BA77-6979-41C1-99D8-8D7AF87C80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9CB38FDD-FC91-4CDA-AAB0-DDC2DA286794}" type="pres">
      <dgm:prSet presAssocID="{16B0BA77-6979-41C1-99D8-8D7AF87C80E8}" presName="spaceRect" presStyleCnt="0"/>
      <dgm:spPr/>
    </dgm:pt>
    <dgm:pt modelId="{61B4F228-1EA2-4E19-BE31-BFD3951BCA64}" type="pres">
      <dgm:prSet presAssocID="{16B0BA77-6979-41C1-99D8-8D7AF87C80E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62A92C-8232-43A9-8046-CF95E2BEE54B}" type="presOf" srcId="{95C0A8CD-F61B-4193-9EBD-13F4587E25CF}" destId="{B58E15D4-D335-4623-9554-7DAC93E74054}" srcOrd="0" destOrd="0" presId="urn:microsoft.com/office/officeart/2018/5/layout/IconCircleLabelList"/>
    <dgm:cxn modelId="{8892353D-49EB-4C48-A431-4638B6B43502}" type="presOf" srcId="{16B0BA77-6979-41C1-99D8-8D7AF87C80E8}" destId="{61B4F228-1EA2-4E19-BE31-BFD3951BCA64}" srcOrd="0" destOrd="0" presId="urn:microsoft.com/office/officeart/2018/5/layout/IconCircleLabelList"/>
    <dgm:cxn modelId="{DEC74140-77CD-4F52-847B-E09ECAB86895}" srcId="{7784EA86-D96B-4FFF-BF30-3F566AFF5844}" destId="{16B0BA77-6979-41C1-99D8-8D7AF87C80E8}" srcOrd="2" destOrd="0" parTransId="{0BD42177-4717-4039-9CFA-63B7B0532FF2}" sibTransId="{47DFE8D3-768F-4985-8699-4784AF481677}"/>
    <dgm:cxn modelId="{B53D2574-28DD-422C-842F-268A7AD2BA60}" type="presOf" srcId="{E0161467-32D9-411F-9224-98DBD3C5D599}" destId="{FFA4FF67-AD3F-4B8C-B714-5992A79C03D5}" srcOrd="0" destOrd="0" presId="urn:microsoft.com/office/officeart/2018/5/layout/IconCircleLabelList"/>
    <dgm:cxn modelId="{F2F7DA85-31DE-4FD0-A768-AD3F38ED9D9B}" type="presOf" srcId="{7784EA86-D96B-4FFF-BF30-3F566AFF5844}" destId="{56E13610-4CA0-4F8A-932C-95D304CCEBC7}" srcOrd="0" destOrd="0" presId="urn:microsoft.com/office/officeart/2018/5/layout/IconCircleLabelList"/>
    <dgm:cxn modelId="{A47D71F7-7307-41D6-9D4D-B7D9D059B946}" srcId="{7784EA86-D96B-4FFF-BF30-3F566AFF5844}" destId="{95C0A8CD-F61B-4193-9EBD-13F4587E25CF}" srcOrd="1" destOrd="0" parTransId="{C6A56BEB-EE36-4735-BD87-8BB7942A1937}" sibTransId="{D2076A6C-B63F-4405-AA98-3B4CB7A133D1}"/>
    <dgm:cxn modelId="{1AA2BEF8-203E-40F4-8D92-B3BFBCB51436}" srcId="{7784EA86-D96B-4FFF-BF30-3F566AFF5844}" destId="{E0161467-32D9-411F-9224-98DBD3C5D599}" srcOrd="0" destOrd="0" parTransId="{6C631260-E15B-4B1F-AAE3-4BFC3691621E}" sibTransId="{CCADB38E-5AAF-45CA-89BC-4754167E56E5}"/>
    <dgm:cxn modelId="{CB42D80A-B71F-4212-BB7E-C711BC092539}" type="presParOf" srcId="{56E13610-4CA0-4F8A-932C-95D304CCEBC7}" destId="{8869369D-0587-4D2A-9066-992D01DECF39}" srcOrd="0" destOrd="0" presId="urn:microsoft.com/office/officeart/2018/5/layout/IconCircleLabelList"/>
    <dgm:cxn modelId="{FFA8E4DC-DA85-4CDA-B1B8-7BFB64FCBC7F}" type="presParOf" srcId="{8869369D-0587-4D2A-9066-992D01DECF39}" destId="{5EFF5633-E5DF-4320-9FE1-9550D4D74DE5}" srcOrd="0" destOrd="0" presId="urn:microsoft.com/office/officeart/2018/5/layout/IconCircleLabelList"/>
    <dgm:cxn modelId="{F121E59A-772C-497F-B447-BD069D2471A1}" type="presParOf" srcId="{8869369D-0587-4D2A-9066-992D01DECF39}" destId="{54EF40BF-9B19-4D50-97A9-5B0049E2F167}" srcOrd="1" destOrd="0" presId="urn:microsoft.com/office/officeart/2018/5/layout/IconCircleLabelList"/>
    <dgm:cxn modelId="{840119B8-4C5A-4FB6-BF1E-A2670A331E2F}" type="presParOf" srcId="{8869369D-0587-4D2A-9066-992D01DECF39}" destId="{F1B93DB2-89CD-4102-B9AA-623700E9FD3D}" srcOrd="2" destOrd="0" presId="urn:microsoft.com/office/officeart/2018/5/layout/IconCircleLabelList"/>
    <dgm:cxn modelId="{7E34A296-AABE-440C-90FE-24939A730751}" type="presParOf" srcId="{8869369D-0587-4D2A-9066-992D01DECF39}" destId="{FFA4FF67-AD3F-4B8C-B714-5992A79C03D5}" srcOrd="3" destOrd="0" presId="urn:microsoft.com/office/officeart/2018/5/layout/IconCircleLabelList"/>
    <dgm:cxn modelId="{975A0547-BB5A-4F0D-BADF-B5A81DA1235F}" type="presParOf" srcId="{56E13610-4CA0-4F8A-932C-95D304CCEBC7}" destId="{76F02302-A908-4A6C-87B0-FCCF584B3B20}" srcOrd="1" destOrd="0" presId="urn:microsoft.com/office/officeart/2018/5/layout/IconCircleLabelList"/>
    <dgm:cxn modelId="{CB2BD118-33AE-4837-B1A7-539C5DA8CF4D}" type="presParOf" srcId="{56E13610-4CA0-4F8A-932C-95D304CCEBC7}" destId="{9E1C407F-6CE9-4F26-8A0B-0555D195822A}" srcOrd="2" destOrd="0" presId="urn:microsoft.com/office/officeart/2018/5/layout/IconCircleLabelList"/>
    <dgm:cxn modelId="{8C120FD4-6745-444C-BA3E-1E498D72FFB3}" type="presParOf" srcId="{9E1C407F-6CE9-4F26-8A0B-0555D195822A}" destId="{4CD9CCD2-B77B-4F40-858F-FD8C88ED601E}" srcOrd="0" destOrd="0" presId="urn:microsoft.com/office/officeart/2018/5/layout/IconCircleLabelList"/>
    <dgm:cxn modelId="{054B7572-CF17-431C-AA40-19A2C1A87935}" type="presParOf" srcId="{9E1C407F-6CE9-4F26-8A0B-0555D195822A}" destId="{97B400D1-F103-48F9-9B18-4B93C938E828}" srcOrd="1" destOrd="0" presId="urn:microsoft.com/office/officeart/2018/5/layout/IconCircleLabelList"/>
    <dgm:cxn modelId="{EA0C079F-DD6B-4E23-94D6-4C76C380639D}" type="presParOf" srcId="{9E1C407F-6CE9-4F26-8A0B-0555D195822A}" destId="{E752B144-C79C-405F-AAC6-8D1505461B8F}" srcOrd="2" destOrd="0" presId="urn:microsoft.com/office/officeart/2018/5/layout/IconCircleLabelList"/>
    <dgm:cxn modelId="{2550FFED-3CBE-4F4A-8037-C6315DEF5254}" type="presParOf" srcId="{9E1C407F-6CE9-4F26-8A0B-0555D195822A}" destId="{B58E15D4-D335-4623-9554-7DAC93E74054}" srcOrd="3" destOrd="0" presId="urn:microsoft.com/office/officeart/2018/5/layout/IconCircleLabelList"/>
    <dgm:cxn modelId="{B3488812-0650-439F-9FB4-49DCFE95DE8C}" type="presParOf" srcId="{56E13610-4CA0-4F8A-932C-95D304CCEBC7}" destId="{14035012-740B-43D4-BE31-9B0A52465649}" srcOrd="3" destOrd="0" presId="urn:microsoft.com/office/officeart/2018/5/layout/IconCircleLabelList"/>
    <dgm:cxn modelId="{8149210B-D9EC-4D29-AFA7-C05C385A9337}" type="presParOf" srcId="{56E13610-4CA0-4F8A-932C-95D304CCEBC7}" destId="{2E8D6647-3CBD-456E-BA3B-D9681955FDDB}" srcOrd="4" destOrd="0" presId="urn:microsoft.com/office/officeart/2018/5/layout/IconCircleLabelList"/>
    <dgm:cxn modelId="{B7D7FF39-DFA0-4A4E-B969-19A03967D979}" type="presParOf" srcId="{2E8D6647-3CBD-456E-BA3B-D9681955FDDB}" destId="{2429AE1B-2276-4981-87E7-A9B0256E13F2}" srcOrd="0" destOrd="0" presId="urn:microsoft.com/office/officeart/2018/5/layout/IconCircleLabelList"/>
    <dgm:cxn modelId="{1448CBDE-498B-4E55-9147-6F0A95BEDEC1}" type="presParOf" srcId="{2E8D6647-3CBD-456E-BA3B-D9681955FDDB}" destId="{C626A95A-805B-4537-8BEF-40DE6F80AF15}" srcOrd="1" destOrd="0" presId="urn:microsoft.com/office/officeart/2018/5/layout/IconCircleLabelList"/>
    <dgm:cxn modelId="{3B353E3A-F5F8-488E-861F-C52BAD5DAB26}" type="presParOf" srcId="{2E8D6647-3CBD-456E-BA3B-D9681955FDDB}" destId="{9CB38FDD-FC91-4CDA-AAB0-DDC2DA286794}" srcOrd="2" destOrd="0" presId="urn:microsoft.com/office/officeart/2018/5/layout/IconCircleLabelList"/>
    <dgm:cxn modelId="{202947BB-EB7B-4A7C-8AD8-41D417263B74}" type="presParOf" srcId="{2E8D6647-3CBD-456E-BA3B-D9681955FDDB}" destId="{61B4F228-1EA2-4E19-BE31-BFD3951BCA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F8A2D-E182-4290-9430-1B23BA035C8D}">
      <dsp:nvSpPr>
        <dsp:cNvPr id="0" name=""/>
        <dsp:cNvSpPr/>
      </dsp:nvSpPr>
      <dsp:spPr>
        <a:xfrm>
          <a:off x="0" y="0"/>
          <a:ext cx="8716296" cy="748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All test cases are executed manually.</a:t>
          </a:r>
        </a:p>
      </dsp:txBody>
      <dsp:txXfrm>
        <a:off x="21936" y="21936"/>
        <a:ext cx="7844844" cy="705068"/>
      </dsp:txXfrm>
    </dsp:sp>
    <dsp:sp modelId="{EF0D6DA1-22B5-4AB5-A150-DF89A78D1B79}">
      <dsp:nvSpPr>
        <dsp:cNvPr id="0" name=""/>
        <dsp:cNvSpPr/>
      </dsp:nvSpPr>
      <dsp:spPr>
        <a:xfrm>
          <a:off x="729989" y="885112"/>
          <a:ext cx="8716296" cy="748940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Regression testing is time-consuming.</a:t>
          </a:r>
        </a:p>
      </dsp:txBody>
      <dsp:txXfrm>
        <a:off x="751925" y="907048"/>
        <a:ext cx="7455622" cy="705068"/>
      </dsp:txXfrm>
    </dsp:sp>
    <dsp:sp modelId="{A1509A99-C993-4D1C-B7EB-D78557781909}">
      <dsp:nvSpPr>
        <dsp:cNvPr id="0" name=""/>
        <dsp:cNvSpPr/>
      </dsp:nvSpPr>
      <dsp:spPr>
        <a:xfrm>
          <a:off x="1449084" y="1770224"/>
          <a:ext cx="8716296" cy="748940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High risk of human error.</a:t>
          </a:r>
        </a:p>
      </dsp:txBody>
      <dsp:txXfrm>
        <a:off x="1471020" y="1792160"/>
        <a:ext cx="7466517" cy="705068"/>
      </dsp:txXfrm>
    </dsp:sp>
    <dsp:sp modelId="{5DAA9A5F-F416-40B3-8FC7-F28375DBA945}">
      <dsp:nvSpPr>
        <dsp:cNvPr id="0" name=""/>
        <dsp:cNvSpPr/>
      </dsp:nvSpPr>
      <dsp:spPr>
        <a:xfrm>
          <a:off x="2179074" y="2655336"/>
          <a:ext cx="8716296" cy="748940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Difficult to scale and maintain consistency.</a:t>
          </a:r>
        </a:p>
      </dsp:txBody>
      <dsp:txXfrm>
        <a:off x="2201010" y="2677272"/>
        <a:ext cx="7455622" cy="705068"/>
      </dsp:txXfrm>
    </dsp:sp>
    <dsp:sp modelId="{32261612-39F2-4036-A982-861E1A223718}">
      <dsp:nvSpPr>
        <dsp:cNvPr id="0" name=""/>
        <dsp:cNvSpPr/>
      </dsp:nvSpPr>
      <dsp:spPr>
        <a:xfrm>
          <a:off x="8229484" y="573620"/>
          <a:ext cx="486811" cy="48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339016" y="573620"/>
        <a:ext cx="267747" cy="366325"/>
      </dsp:txXfrm>
    </dsp:sp>
    <dsp:sp modelId="{381F06E5-3875-4015-91E8-EBB7B35C5470}">
      <dsp:nvSpPr>
        <dsp:cNvPr id="0" name=""/>
        <dsp:cNvSpPr/>
      </dsp:nvSpPr>
      <dsp:spPr>
        <a:xfrm>
          <a:off x="8959474" y="1458732"/>
          <a:ext cx="486811" cy="48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069006" y="1458732"/>
        <a:ext cx="267747" cy="366325"/>
      </dsp:txXfrm>
    </dsp:sp>
    <dsp:sp modelId="{072A5585-C3A7-463A-9494-23F89FB6C419}">
      <dsp:nvSpPr>
        <dsp:cNvPr id="0" name=""/>
        <dsp:cNvSpPr/>
      </dsp:nvSpPr>
      <dsp:spPr>
        <a:xfrm>
          <a:off x="9678568" y="2343844"/>
          <a:ext cx="486811" cy="48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788100" y="2343844"/>
        <a:ext cx="267747" cy="366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058B5-C0C2-4823-813D-512B2449C14A}">
      <dsp:nvSpPr>
        <dsp:cNvPr id="0" name=""/>
        <dsp:cNvSpPr/>
      </dsp:nvSpPr>
      <dsp:spPr>
        <a:xfrm>
          <a:off x="740369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0D12B-1002-48C4-B942-D889C454D3E7}">
      <dsp:nvSpPr>
        <dsp:cNvPr id="0" name=""/>
        <dsp:cNvSpPr/>
      </dsp:nvSpPr>
      <dsp:spPr>
        <a:xfrm>
          <a:off x="89042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 efficiency and coverage.</a:t>
          </a:r>
        </a:p>
      </dsp:txBody>
      <dsp:txXfrm>
        <a:off x="89042" y="2032622"/>
        <a:ext cx="2368460" cy="720000"/>
      </dsp:txXfrm>
    </dsp:sp>
    <dsp:sp modelId="{DC2BB80B-4728-4D3F-8AE7-C83F051C5117}">
      <dsp:nvSpPr>
        <dsp:cNvPr id="0" name=""/>
        <dsp:cNvSpPr/>
      </dsp:nvSpPr>
      <dsp:spPr>
        <a:xfrm>
          <a:off x="3523310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3204A-03A3-41DB-A4F7-5306577A24E4}">
      <dsp:nvSpPr>
        <dsp:cNvPr id="0" name=""/>
        <dsp:cNvSpPr/>
      </dsp:nvSpPr>
      <dsp:spPr>
        <a:xfrm>
          <a:off x="2871984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Free up time from repetitive tasks for more exploratory testing.</a:t>
          </a:r>
        </a:p>
      </dsp:txBody>
      <dsp:txXfrm>
        <a:off x="2871984" y="2032622"/>
        <a:ext cx="2368460" cy="720000"/>
      </dsp:txXfrm>
    </dsp:sp>
    <dsp:sp modelId="{77161833-AA7F-447C-A54D-B98EAAFDC5DE}">
      <dsp:nvSpPr>
        <dsp:cNvPr id="0" name=""/>
        <dsp:cNvSpPr/>
      </dsp:nvSpPr>
      <dsp:spPr>
        <a:xfrm>
          <a:off x="6306251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89E40-91C6-488F-A2BB-5E881E37354E}">
      <dsp:nvSpPr>
        <dsp:cNvPr id="0" name=""/>
        <dsp:cNvSpPr/>
      </dsp:nvSpPr>
      <dsp:spPr>
        <a:xfrm>
          <a:off x="5654925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 accuracy and reduce human error.</a:t>
          </a:r>
        </a:p>
      </dsp:txBody>
      <dsp:txXfrm>
        <a:off x="5654925" y="2032622"/>
        <a:ext cx="2368460" cy="720000"/>
      </dsp:txXfrm>
    </dsp:sp>
    <dsp:sp modelId="{9150D4BC-B1AE-4757-976F-64DC8CEE58E3}">
      <dsp:nvSpPr>
        <dsp:cNvPr id="0" name=""/>
        <dsp:cNvSpPr/>
      </dsp:nvSpPr>
      <dsp:spPr>
        <a:xfrm>
          <a:off x="9089193" y="651654"/>
          <a:ext cx="1065807" cy="1065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29B8D-BED7-48D7-85BE-68A3CF6B810B}">
      <dsp:nvSpPr>
        <dsp:cNvPr id="0" name=""/>
        <dsp:cNvSpPr/>
      </dsp:nvSpPr>
      <dsp:spPr>
        <a:xfrm>
          <a:off x="8437866" y="20326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Enable continuous integration and faster release cycles.</a:t>
          </a:r>
        </a:p>
      </dsp:txBody>
      <dsp:txXfrm>
        <a:off x="8437866" y="2032622"/>
        <a:ext cx="23684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F1024-406D-4B3E-8F3C-2E8C3B2A3523}">
      <dsp:nvSpPr>
        <dsp:cNvPr id="0" name=""/>
        <dsp:cNvSpPr/>
      </dsp:nvSpPr>
      <dsp:spPr>
        <a:xfrm>
          <a:off x="550892" y="394754"/>
          <a:ext cx="1444760" cy="14447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E868-B426-47DF-A814-66F023024FC2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653DF-AEC1-48E8-B60B-99BEF286AC23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Start by automating smoke and regression tests.</a:t>
          </a:r>
        </a:p>
      </dsp:txBody>
      <dsp:txXfrm>
        <a:off x="89042" y="2289522"/>
        <a:ext cx="2368460" cy="720000"/>
      </dsp:txXfrm>
    </dsp:sp>
    <dsp:sp modelId="{EE681646-CBC0-4BD0-9D5E-5C0498EE76ED}">
      <dsp:nvSpPr>
        <dsp:cNvPr id="0" name=""/>
        <dsp:cNvSpPr/>
      </dsp:nvSpPr>
      <dsp:spPr>
        <a:xfrm>
          <a:off x="3333833" y="394754"/>
          <a:ext cx="1444760" cy="1444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5368F-ABE5-4641-BDD3-912E0FAC7B31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5DFA3-EDAD-482C-986C-051CC7E5EAA5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Identify high-priority test cases.</a:t>
          </a:r>
        </a:p>
      </dsp:txBody>
      <dsp:txXfrm>
        <a:off x="2871984" y="2289522"/>
        <a:ext cx="2368460" cy="720000"/>
      </dsp:txXfrm>
    </dsp:sp>
    <dsp:sp modelId="{11D023A2-5E18-46A7-9335-EE46FE4886FA}">
      <dsp:nvSpPr>
        <dsp:cNvPr id="0" name=""/>
        <dsp:cNvSpPr/>
      </dsp:nvSpPr>
      <dsp:spPr>
        <a:xfrm>
          <a:off x="6116775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13AFB-9A04-485C-B182-E8CD51242B74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FF0AF-C5EB-4AE2-8F11-92641D87015C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Use automation tools like Playwright, Cypress</a:t>
          </a:r>
        </a:p>
      </dsp:txBody>
      <dsp:txXfrm>
        <a:off x="5654925" y="2289522"/>
        <a:ext cx="2368460" cy="720000"/>
      </dsp:txXfrm>
    </dsp:sp>
    <dsp:sp modelId="{9501CC23-E275-443C-B8BB-1D920A284EFE}">
      <dsp:nvSpPr>
        <dsp:cNvPr id="0" name=""/>
        <dsp:cNvSpPr/>
      </dsp:nvSpPr>
      <dsp:spPr>
        <a:xfrm>
          <a:off x="8899716" y="394754"/>
          <a:ext cx="1444760" cy="14447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04A71-9435-4EC9-998C-9E7C761DE2E6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3AB1-AE1B-42AA-A070-512BEC32E804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Schedule automated runs with CI/CD tools (e.g., Jenkins, GitHub Actions).</a:t>
          </a:r>
        </a:p>
      </dsp:txBody>
      <dsp:txXfrm>
        <a:off x="8437866" y="2289522"/>
        <a:ext cx="236846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1559-68D7-4F61-837E-C4C6AF9AA4D1}">
      <dsp:nvSpPr>
        <dsp:cNvPr id="0" name=""/>
        <dsp:cNvSpPr/>
      </dsp:nvSpPr>
      <dsp:spPr>
        <a:xfrm>
          <a:off x="550892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0EA08-9276-4793-A04F-7F1B42A24A44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1C37A-D8B1-45F7-90AF-66C4EFA9DE2B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 hybrid approach: Manual + Automated testing.</a:t>
          </a:r>
        </a:p>
      </dsp:txBody>
      <dsp:txXfrm>
        <a:off x="89042" y="2289522"/>
        <a:ext cx="2368460" cy="720000"/>
      </dsp:txXfrm>
    </dsp:sp>
    <dsp:sp modelId="{3D7C78E4-D727-43FC-9402-BED80D7AD79C}">
      <dsp:nvSpPr>
        <dsp:cNvPr id="0" name=""/>
        <dsp:cNvSpPr/>
      </dsp:nvSpPr>
      <dsp:spPr>
        <a:xfrm>
          <a:off x="3333833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90079-24D9-43C3-B035-535FB320593B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57830-661E-4904-9281-A1E1CAFBE075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Better quality software.</a:t>
          </a:r>
        </a:p>
      </dsp:txBody>
      <dsp:txXfrm>
        <a:off x="2871984" y="2289522"/>
        <a:ext cx="2368460" cy="720000"/>
      </dsp:txXfrm>
    </dsp:sp>
    <dsp:sp modelId="{9E10EE5B-2613-4E8E-92ED-6A93550C719E}">
      <dsp:nvSpPr>
        <dsp:cNvPr id="0" name=""/>
        <dsp:cNvSpPr/>
      </dsp:nvSpPr>
      <dsp:spPr>
        <a:xfrm>
          <a:off x="6116775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9A4C9-B5D7-4713-B640-8E4AA3B9D104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0BE69-3D2C-4EE4-B14D-835EBDC620BA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Faster release times.</a:t>
          </a:r>
        </a:p>
      </dsp:txBody>
      <dsp:txXfrm>
        <a:off x="5654925" y="2289522"/>
        <a:ext cx="2368460" cy="720000"/>
      </dsp:txXfrm>
    </dsp:sp>
    <dsp:sp modelId="{D04D5D75-E482-4D98-AFE4-E2EE7A565BF1}">
      <dsp:nvSpPr>
        <dsp:cNvPr id="0" name=""/>
        <dsp:cNvSpPr/>
      </dsp:nvSpPr>
      <dsp:spPr>
        <a:xfrm>
          <a:off x="8899716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C755-DE66-472B-BB81-BF283E4FE475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6D751-E344-4CE5-9BD1-8F906B018D2A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More focus on innovation and less on repetition.</a:t>
          </a:r>
        </a:p>
      </dsp:txBody>
      <dsp:txXfrm>
        <a:off x="8437866" y="2289522"/>
        <a:ext cx="236846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F5633-E5DF-4320-9FE1-9550D4D74DE5}">
      <dsp:nvSpPr>
        <dsp:cNvPr id="0" name=""/>
        <dsp:cNvSpPr/>
      </dsp:nvSpPr>
      <dsp:spPr>
        <a:xfrm>
          <a:off x="702434" y="5963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F40BF-9B19-4D50-97A9-5B0049E2F167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4FF67-AD3F-4B8C-B714-5992A79C03D5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Automation is a strategic investment.</a:t>
          </a:r>
        </a:p>
      </dsp:txBody>
      <dsp:txXfrm>
        <a:off x="77216" y="2624638"/>
        <a:ext cx="3206250" cy="720000"/>
      </dsp:txXfrm>
    </dsp:sp>
    <dsp:sp modelId="{4CD9CCD2-B77B-4F40-858F-FD8C88ED601E}">
      <dsp:nvSpPr>
        <dsp:cNvPr id="0" name=""/>
        <dsp:cNvSpPr/>
      </dsp:nvSpPr>
      <dsp:spPr>
        <a:xfrm>
          <a:off x="4469778" y="5963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400D1-F103-48F9-9B18-4B93C938E828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15D4-D335-4623-9554-7DAC93E74054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It enhances our ability to deliver reliable, high-quality software.</a:t>
          </a:r>
        </a:p>
      </dsp:txBody>
      <dsp:txXfrm>
        <a:off x="3844559" y="2624638"/>
        <a:ext cx="3206250" cy="720000"/>
      </dsp:txXfrm>
    </dsp:sp>
    <dsp:sp modelId="{2429AE1B-2276-4981-87E7-A9B0256E13F2}">
      <dsp:nvSpPr>
        <dsp:cNvPr id="0" name=""/>
        <dsp:cNvSpPr/>
      </dsp:nvSpPr>
      <dsp:spPr>
        <a:xfrm>
          <a:off x="8237122" y="5963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6A95A-805B-4537-8BEF-40DE6F80AF15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4F228-1EA2-4E19-BE31-BFD3951BCA64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Our team is excited to begin this journey and show the results in the upcoming demo.</a:t>
          </a:r>
        </a:p>
      </dsp:txBody>
      <dsp:txXfrm>
        <a:off x="7611903" y="2624638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098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2188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505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52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727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49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91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5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2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5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4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Introduction to Our Automation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/>
              <a:t>What is Test Automation?	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1CF8E8-3809-4B79-ADEA-57B77FFFE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AC78ED9A-A000-47CC-824F-C8C0CC5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373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-2"/>
          <a:stretch>
            <a:fillRect/>
          </a:stretch>
        </p:blipFill>
        <p:spPr>
          <a:xfrm>
            <a:off x="6902956" y="806365"/>
            <a:ext cx="4479038" cy="5095720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15158EE-2B51-42AF-83FF-5560D5B8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/>
              <a:t>Test automation is the use of software tools to run repetitive tests automatically.</a:t>
            </a:r>
          </a:p>
          <a:p>
            <a:r>
              <a:rPr lang="en-US"/>
              <a:t>It helps validate software functionality faster, with greater accuracy and consistency.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D00D2-064B-D617-1DEF-D37791E3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Our Current Work Flow</a:t>
            </a:r>
            <a:endParaRPr lang="en-ZA">
              <a:solidFill>
                <a:srgbClr val="EBEBE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324C13F-853A-ADDB-E530-325D80DE7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1955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77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AB89B-45E0-7FC2-075E-A13B5861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WE need Automation</a:t>
            </a:r>
            <a:endParaRPr lang="en-ZA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995CD-01A0-229F-433C-62FB209BE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1545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37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4EC83-9E93-767E-B30A-586AB626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434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EBEBEB"/>
                </a:solidFill>
              </a:rPr>
              <a:t> How Automation Will Fit Into Our Process</a:t>
            </a:r>
            <a:br>
              <a:rPr lang="en-US" sz="3300" dirty="0">
                <a:solidFill>
                  <a:srgbClr val="EBEBEB"/>
                </a:solidFill>
              </a:rPr>
            </a:br>
            <a:endParaRPr lang="en-ZA" sz="3300" dirty="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E308A6C-8676-F3A6-CD96-1C378DF60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932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97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924E4-E7FB-E005-D6DA-CF45ED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3300" b="1">
                <a:solidFill>
                  <a:srgbClr val="EBEBEB"/>
                </a:solidFill>
              </a:rPr>
              <a:t>What We’re Aiming For</a:t>
            </a:r>
            <a:br>
              <a:rPr lang="en-ZA" sz="3300">
                <a:solidFill>
                  <a:srgbClr val="EBEBEB"/>
                </a:solidFill>
              </a:rPr>
            </a:br>
            <a:endParaRPr lang="en-ZA" sz="330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9195580-0F00-0D4E-E709-FFB6C866C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4526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37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12061-4A66-3D37-09E3-7CCB1BFA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3300" b="1">
                <a:solidFill>
                  <a:srgbClr val="EBEBEB"/>
                </a:solidFill>
              </a:rPr>
              <a:t>Conclusion</a:t>
            </a:r>
            <a:br>
              <a:rPr lang="en-ZA" sz="3300">
                <a:solidFill>
                  <a:srgbClr val="EBEBEB"/>
                </a:solidFill>
              </a:rPr>
            </a:br>
            <a:endParaRPr lang="en-ZA" sz="330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E08552-E22C-AB06-EF45-29DFB594D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31402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62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</TotalTime>
  <Words>217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Ion</vt:lpstr>
      <vt:lpstr>Introduction to Our Automation Journey</vt:lpstr>
      <vt:lpstr>What is Test Automation? </vt:lpstr>
      <vt:lpstr>Our Current Work Flow</vt:lpstr>
      <vt:lpstr>Why WE need Automation</vt:lpstr>
      <vt:lpstr> How Automation Will Fit Into Our Process </vt:lpstr>
      <vt:lpstr>What We’re Aiming For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Kebaabetswe Sepanya</dc:creator>
  <cp:lastModifiedBy>Kebaabetswe Sepanya</cp:lastModifiedBy>
  <cp:revision>1</cp:revision>
  <dcterms:created xsi:type="dcterms:W3CDTF">2025-06-25T15:53:59Z</dcterms:created>
  <dcterms:modified xsi:type="dcterms:W3CDTF">2025-06-26T15:15:52Z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